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8"/>
  </p:handoutMasterIdLst>
  <p:sldIdLst>
    <p:sldId id="263" r:id="rId2"/>
    <p:sldId id="257" r:id="rId3"/>
    <p:sldId id="264" r:id="rId4"/>
    <p:sldId id="265" r:id="rId5"/>
    <p:sldId id="268" r:id="rId6"/>
    <p:sldId id="277" r:id="rId7"/>
    <p:sldId id="274" r:id="rId8"/>
    <p:sldId id="267" r:id="rId9"/>
    <p:sldId id="278" r:id="rId10"/>
    <p:sldId id="279" r:id="rId11"/>
    <p:sldId id="275" r:id="rId12"/>
    <p:sldId id="280" r:id="rId13"/>
    <p:sldId id="281" r:id="rId14"/>
    <p:sldId id="282" r:id="rId15"/>
    <p:sldId id="284" r:id="rId16"/>
    <p:sldId id="28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编译预处理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5.5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898282"/>
            <a:ext cx="666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编译预处理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6C5EABC2-ECC5-4B1B-8447-8532AE2AD29F}"/>
              </a:ext>
            </a:extLst>
          </p:cNvPr>
          <p:cNvGrpSpPr/>
          <p:nvPr/>
        </p:nvGrpSpPr>
        <p:grpSpPr>
          <a:xfrm rot="10800000" flipH="1">
            <a:off x="1490911" y="1511300"/>
            <a:ext cx="9210177" cy="3496416"/>
            <a:chOff x="850263" y="1552757"/>
            <a:chExt cx="13416557" cy="4138817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73618FB3-8A07-4C21-966E-08DB798D3F0E}"/>
                </a:ext>
              </a:extLst>
            </p:cNvPr>
            <p:cNvGrpSpPr/>
            <p:nvPr/>
          </p:nvGrpSpPr>
          <p:grpSpPr>
            <a:xfrm>
              <a:off x="850263" y="1552757"/>
              <a:ext cx="13416557" cy="4138817"/>
              <a:chOff x="850263" y="1552757"/>
              <a:chExt cx="13416557" cy="4138817"/>
            </a:xfrm>
          </p:grpSpPr>
          <p:sp>
            <p:nvSpPr>
              <p:cNvPr id="40" name="任意多边形 3">
                <a:extLst>
                  <a:ext uri="{FF2B5EF4-FFF2-40B4-BE49-F238E27FC236}">
                    <a16:creationId xmlns:a16="http://schemas.microsoft.com/office/drawing/2014/main" id="{9BAD63B9-12D5-4B8D-8D25-F16B71A1A628}"/>
                  </a:ext>
                </a:extLst>
              </p:cNvPr>
              <p:cNvSpPr/>
              <p:nvPr/>
            </p:nvSpPr>
            <p:spPr>
              <a:xfrm>
                <a:off x="850263" y="1552757"/>
                <a:ext cx="13416557" cy="4138817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FF25F4C2-BDDF-40DD-BE7E-60425FFA191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42" name="平行四边形 41">
                  <a:extLst>
                    <a:ext uri="{FF2B5EF4-FFF2-40B4-BE49-F238E27FC236}">
                      <a16:creationId xmlns:a16="http://schemas.microsoft.com/office/drawing/2014/main" id="{A01533DF-AB2B-4ECE-9B39-DAA32156F5F9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3" name="平行四边形 42">
                  <a:extLst>
                    <a:ext uri="{FF2B5EF4-FFF2-40B4-BE49-F238E27FC236}">
                      <a16:creationId xmlns:a16="http://schemas.microsoft.com/office/drawing/2014/main" id="{A86A5D9A-C451-446E-9D5C-F77CBC5CBC17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平行四边形 43">
                  <a:extLst>
                    <a:ext uri="{FF2B5EF4-FFF2-40B4-BE49-F238E27FC236}">
                      <a16:creationId xmlns:a16="http://schemas.microsoft.com/office/drawing/2014/main" id="{1F6D1032-312E-49AC-9A56-A94A0A330006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37" name="平行四边形 36">
              <a:extLst>
                <a:ext uri="{FF2B5EF4-FFF2-40B4-BE49-F238E27FC236}">
                  <a16:creationId xmlns:a16="http://schemas.microsoft.com/office/drawing/2014/main" id="{0606FCBF-2E03-4652-AC6C-F9063C1A82A5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:a16="http://schemas.microsoft.com/office/drawing/2014/main" id="{74B737EE-F260-454B-A5FD-7BA751437DCB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平行四边形 38">
              <a:extLst>
                <a:ext uri="{FF2B5EF4-FFF2-40B4-BE49-F238E27FC236}">
                  <a16:creationId xmlns:a16="http://schemas.microsoft.com/office/drawing/2014/main" id="{290F1116-C904-4201-A670-509D0DE1E8AF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CF2C827-5C23-43B6-AE60-EB7716C81696}"/>
              </a:ext>
            </a:extLst>
          </p:cNvPr>
          <p:cNvGrpSpPr/>
          <p:nvPr/>
        </p:nvGrpSpPr>
        <p:grpSpPr>
          <a:xfrm>
            <a:off x="2134081" y="1728127"/>
            <a:ext cx="7736212" cy="2695754"/>
            <a:chOff x="2134081" y="1728127"/>
            <a:chExt cx="7736212" cy="2695754"/>
          </a:xfrm>
        </p:grpSpPr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3DB63CCA-6724-4432-9DCE-78592BA611EB}"/>
                </a:ext>
              </a:extLst>
            </p:cNvPr>
            <p:cNvSpPr txBox="1"/>
            <p:nvPr/>
          </p:nvSpPr>
          <p:spPr>
            <a:xfrm>
              <a:off x="2134081" y="1728127"/>
              <a:ext cx="553839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编译预处理进行宏替换，过程如下：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232B212E-C546-439A-B151-6DFCF677DDDF}"/>
                </a:ext>
              </a:extLst>
            </p:cNvPr>
            <p:cNvSpPr txBox="1"/>
            <p:nvPr/>
          </p:nvSpPr>
          <p:spPr>
            <a:xfrm>
              <a:off x="2331553" y="2357744"/>
              <a:ext cx="60078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Clr>
                  <a:schemeClr val="tx1">
                    <a:lumMod val="85000"/>
                    <a:lumOff val="15000"/>
                  </a:schemeClr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将实参和形参建立一一对应关系；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C1583F0-50E3-43A1-ABD5-D6AFD4BBB3A7}"/>
                </a:ext>
              </a:extLst>
            </p:cNvPr>
            <p:cNvSpPr txBox="1"/>
            <p:nvPr/>
          </p:nvSpPr>
          <p:spPr>
            <a:xfrm>
              <a:off x="2321705" y="3159980"/>
              <a:ext cx="75485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Clr>
                  <a:schemeClr val="tx1">
                    <a:lumMod val="85000"/>
                    <a:lumOff val="15000"/>
                  </a:schemeClr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用实参替换宏定义的字符串中相应的形参；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208DBF-A05F-4F79-BF2A-4BA05060BF41}"/>
                </a:ext>
              </a:extLst>
            </p:cNvPr>
            <p:cNvSpPr txBox="1"/>
            <p:nvPr/>
          </p:nvSpPr>
          <p:spPr>
            <a:xfrm>
              <a:off x="2321705" y="3962216"/>
              <a:ext cx="75485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Clr>
                  <a:schemeClr val="tx1">
                    <a:lumMod val="85000"/>
                    <a:lumOff val="15000"/>
                  </a:schemeClr>
                </a:buClr>
                <a:buFont typeface="Wingdings" panose="05000000000000000000" pitchFamily="2" charset="2"/>
                <a:buChar char="Ø"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将替换后的字符串替换程序中的“宏名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实参表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”。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63065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1246240" y="1183952"/>
            <a:ext cx="8927782" cy="733470"/>
            <a:chOff x="2242283" y="1183952"/>
            <a:chExt cx="8927782" cy="733470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2915247" y="1230305"/>
              <a:ext cx="8228468" cy="658314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2625303" y="891373"/>
              <a:ext cx="72668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2242283" y="1333371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3812840" y="1344452"/>
              <a:ext cx="58635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利用带参宏定义实现求长方形面积的功能。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1198400"/>
              <a:ext cx="152814" cy="165397"/>
              <a:chOff x="6181413" y="1271322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276701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27132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532291" y="2527818"/>
            <a:ext cx="72315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&lt;iostream&gt;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#define 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RECTANGLE_AREA(</a:t>
            </a:r>
            <a:r>
              <a:rPr lang="en-US" altLang="zh-CN" sz="2200" dirty="0" err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x,y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 x*y	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double a=5,b=10,s;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s=RECTANGLE_AREA(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a,b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 // 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替换为：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s=a*b;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长方形的面积是：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"&lt;&lt;s&lt;&lt;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1919204" y="2307766"/>
            <a:ext cx="7699603" cy="4083407"/>
            <a:chOff x="850264" y="1121064"/>
            <a:chExt cx="11341335" cy="5441919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4"/>
              <a:ext cx="11341335" cy="5441919"/>
              <a:chOff x="850264" y="1121064"/>
              <a:chExt cx="11341335" cy="5441919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4"/>
                <a:ext cx="11341335" cy="5441919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6655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73594" y="2584570"/>
            <a:ext cx="8844812" cy="1688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条件编译也是一种编译预处理命令，即对某段程序代码中满足条件的语句进行编译、不满足条件的语句不进行编译。也就是在编译之前确定好需要参加编译的代码，然后再进行编译。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69"/>
            <a:ext cx="2670320" cy="461665"/>
            <a:chOff x="515938" y="1091269"/>
            <a:chExt cx="267032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1038177" y="1091269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条件编译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69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BEAEA26-DB2F-4EBB-8CC6-297CA9C62891}"/>
              </a:ext>
            </a:extLst>
          </p:cNvPr>
          <p:cNvGrpSpPr/>
          <p:nvPr/>
        </p:nvGrpSpPr>
        <p:grpSpPr>
          <a:xfrm>
            <a:off x="694455" y="1536858"/>
            <a:ext cx="4238747" cy="2977231"/>
            <a:chOff x="694455" y="1536858"/>
            <a:chExt cx="4238747" cy="2977231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654152F4-170F-4C15-A91D-6F3EF05210FB}"/>
                </a:ext>
              </a:extLst>
            </p:cNvPr>
            <p:cNvGrpSpPr/>
            <p:nvPr/>
          </p:nvGrpSpPr>
          <p:grpSpPr>
            <a:xfrm>
              <a:off x="694455" y="1536858"/>
              <a:ext cx="4238747" cy="2953285"/>
              <a:chOff x="4188196" y="2127479"/>
              <a:chExt cx="3910692" cy="3650794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DEA6B977-0944-4392-AFD6-9EC81D0122DC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6" name="任意多边形 93">
                  <a:extLst>
                    <a:ext uri="{FF2B5EF4-FFF2-40B4-BE49-F238E27FC236}">
                      <a16:creationId xmlns:a16="http://schemas.microsoft.com/office/drawing/2014/main" id="{5D00FE4B-5FC0-4D3A-9F49-44565FA65623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矩形: 圆角 56">
                  <a:extLst>
                    <a:ext uri="{FF2B5EF4-FFF2-40B4-BE49-F238E27FC236}">
                      <a16:creationId xmlns:a16="http://schemas.microsoft.com/office/drawing/2014/main" id="{438C77C0-7798-4B61-9A89-BF69AC76D98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8" name="任意多边形 93">
                  <a:extLst>
                    <a:ext uri="{FF2B5EF4-FFF2-40B4-BE49-F238E27FC236}">
                      <a16:creationId xmlns:a16="http://schemas.microsoft.com/office/drawing/2014/main" id="{2161FF84-7F47-48DF-9FC5-0EE2FF43A197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9" name="任意多边形 93">
                  <a:extLst>
                    <a:ext uri="{FF2B5EF4-FFF2-40B4-BE49-F238E27FC236}">
                      <a16:creationId xmlns:a16="http://schemas.microsoft.com/office/drawing/2014/main" id="{FA336060-259C-45D8-B05F-3FC539997B1B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任意多边形 93">
                  <a:extLst>
                    <a:ext uri="{FF2B5EF4-FFF2-40B4-BE49-F238E27FC236}">
                      <a16:creationId xmlns:a16="http://schemas.microsoft.com/office/drawing/2014/main" id="{0E589595-191F-4CCB-8F01-CC56C0ECE00C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699D5F6E-88E9-4122-BAAB-BEBB3598F6C9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ED247783-EA95-4630-AFED-9E087F3F724C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1FF510FF-350F-44CF-86F1-A893AE0585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E1248E83-F1A8-4E24-84B9-C9023DCE28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01370DB1-4C02-49B0-A4DC-2A600444A31E}"/>
                </a:ext>
              </a:extLst>
            </p:cNvPr>
            <p:cNvSpPr txBox="1"/>
            <p:nvPr/>
          </p:nvSpPr>
          <p:spPr>
            <a:xfrm>
              <a:off x="1045790" y="1651767"/>
              <a:ext cx="3612837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形式一：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#ifdef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标识符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[#else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2]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#endif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C881544-2C47-48F9-9021-922837F971C0}"/>
              </a:ext>
            </a:extLst>
          </p:cNvPr>
          <p:cNvSpPr/>
          <p:nvPr/>
        </p:nvSpPr>
        <p:spPr>
          <a:xfrm>
            <a:off x="2489499" y="5256426"/>
            <a:ext cx="74568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该条件编译命令以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</a:t>
            </a:r>
            <a:r>
              <a:rPr lang="en-US" altLang="zh-CN" sz="2400" dirty="0" err="1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endif</a:t>
            </a:r>
            <a:r>
              <a:rPr lang="en-US" altLang="zh-CN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400" dirty="0" smtClean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结束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#else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部分可以不写。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02D2DC4-84F4-4BB9-9E62-F26B6A28617D}"/>
              </a:ext>
            </a:extLst>
          </p:cNvPr>
          <p:cNvGrpSpPr/>
          <p:nvPr/>
        </p:nvGrpSpPr>
        <p:grpSpPr>
          <a:xfrm>
            <a:off x="5610361" y="1536858"/>
            <a:ext cx="6023415" cy="2820097"/>
            <a:chOff x="5073077" y="1553853"/>
            <a:chExt cx="6023415" cy="28200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F1B3237-E9DA-47E8-BC35-0EA4986998D2}"/>
                </a:ext>
              </a:extLst>
            </p:cNvPr>
            <p:cNvSpPr/>
            <p:nvPr/>
          </p:nvSpPr>
          <p:spPr>
            <a:xfrm>
              <a:off x="5308942" y="3066741"/>
              <a:ext cx="578755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否则，选择程序段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进行编译，程序段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不参加编译。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F7A2A95A-D13C-4A19-804B-6EB629136430}"/>
                </a:ext>
              </a:extLst>
            </p:cNvPr>
            <p:cNvGrpSpPr/>
            <p:nvPr/>
          </p:nvGrpSpPr>
          <p:grpSpPr>
            <a:xfrm>
              <a:off x="5073077" y="1553853"/>
              <a:ext cx="6023415" cy="2820097"/>
              <a:chOff x="5073077" y="1553853"/>
              <a:chExt cx="6023415" cy="2820097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5BBD7B6A-80EE-4F4B-A94A-6798318C86C5}"/>
                  </a:ext>
                </a:extLst>
              </p:cNvPr>
              <p:cNvSpPr/>
              <p:nvPr/>
            </p:nvSpPr>
            <p:spPr>
              <a:xfrm>
                <a:off x="5308942" y="2088359"/>
                <a:ext cx="578755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如果标识符是使用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#define</a:t>
                </a:r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定义的宏，则选择程序段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进行编译，程序段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</a:t>
                </a:r>
                <a:r>
                  <a:rPr lang="zh-CN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不参加编译；</a:t>
                </a:r>
                <a:endPara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BC92B0C4-3442-458E-9319-4C7400E9903C}"/>
                  </a:ext>
                </a:extLst>
              </p:cNvPr>
              <p:cNvGrpSpPr/>
              <p:nvPr/>
            </p:nvGrpSpPr>
            <p:grpSpPr>
              <a:xfrm rot="10800000" flipH="1">
                <a:off x="5073077" y="1553853"/>
                <a:ext cx="6023415" cy="2820097"/>
                <a:chOff x="850264" y="744295"/>
                <a:chExt cx="11341335" cy="5712248"/>
              </a:xfrm>
            </p:grpSpPr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B6D97CD2-BC4E-4922-B2AB-9C97E2888E1A}"/>
                    </a:ext>
                  </a:extLst>
                </p:cNvPr>
                <p:cNvGrpSpPr/>
                <p:nvPr/>
              </p:nvGrpSpPr>
              <p:grpSpPr>
                <a:xfrm>
                  <a:off x="850264" y="744295"/>
                  <a:ext cx="11341335" cy="5712248"/>
                  <a:chOff x="850264" y="744295"/>
                  <a:chExt cx="11341335" cy="5712248"/>
                </a:xfrm>
              </p:grpSpPr>
              <p:sp>
                <p:nvSpPr>
                  <p:cNvPr id="32" name="任意多边形 3">
                    <a:extLst>
                      <a:ext uri="{FF2B5EF4-FFF2-40B4-BE49-F238E27FC236}">
                        <a16:creationId xmlns:a16="http://schemas.microsoft.com/office/drawing/2014/main" id="{CD636679-9136-447E-9E1C-388DE20B255B}"/>
                      </a:ext>
                    </a:extLst>
                  </p:cNvPr>
                  <p:cNvSpPr/>
                  <p:nvPr/>
                </p:nvSpPr>
                <p:spPr>
                  <a:xfrm>
                    <a:off x="850264" y="744295"/>
                    <a:ext cx="11341335" cy="5712248"/>
                  </a:xfrm>
                  <a:custGeom>
                    <a:avLst/>
                    <a:gdLst>
                      <a:gd name="connsiteX0" fmla="*/ 7831355 w 10491473"/>
                      <a:gd name="connsiteY0" fmla="*/ 0 h 4877076"/>
                      <a:gd name="connsiteX1" fmla="*/ 9266735 w 10491473"/>
                      <a:gd name="connsiteY1" fmla="*/ 0 h 4877076"/>
                      <a:gd name="connsiteX2" fmla="*/ 9506378 w 10491473"/>
                      <a:gd name="connsiteY2" fmla="*/ 273194 h 4877076"/>
                      <a:gd name="connsiteX3" fmla="*/ 9724144 w 10491473"/>
                      <a:gd name="connsiteY3" fmla="*/ 273194 h 4877076"/>
                      <a:gd name="connsiteX4" fmla="*/ 10491473 w 10491473"/>
                      <a:gd name="connsiteY4" fmla="*/ 1040523 h 4877076"/>
                      <a:gd name="connsiteX5" fmla="*/ 10491473 w 10491473"/>
                      <a:gd name="connsiteY5" fmla="*/ 4877076 h 4877076"/>
                      <a:gd name="connsiteX6" fmla="*/ 10083708 w 10491473"/>
                      <a:gd name="connsiteY6" fmla="*/ 4877076 h 4877076"/>
                      <a:gd name="connsiteX7" fmla="*/ 9976858 w 10491473"/>
                      <a:gd name="connsiteY7" fmla="*/ 4718650 h 4877076"/>
                      <a:gd name="connsiteX8" fmla="*/ 9017366 w 10491473"/>
                      <a:gd name="connsiteY8" fmla="*/ 4718650 h 4877076"/>
                      <a:gd name="connsiteX9" fmla="*/ 8910516 w 10491473"/>
                      <a:gd name="connsiteY9" fmla="*/ 4877076 h 4877076"/>
                      <a:gd name="connsiteX10" fmla="*/ 767329 w 10491473"/>
                      <a:gd name="connsiteY10" fmla="*/ 4877076 h 4877076"/>
                      <a:gd name="connsiteX11" fmla="*/ 0 w 10491473"/>
                      <a:gd name="connsiteY11" fmla="*/ 4109747 h 4877076"/>
                      <a:gd name="connsiteX12" fmla="*/ 0 w 10491473"/>
                      <a:gd name="connsiteY12" fmla="*/ 3233529 h 4877076"/>
                      <a:gd name="connsiteX13" fmla="*/ 177598 w 10491473"/>
                      <a:gd name="connsiteY13" fmla="*/ 3068263 h 4877076"/>
                      <a:gd name="connsiteX14" fmla="*/ 177598 w 10491473"/>
                      <a:gd name="connsiteY14" fmla="*/ 2401062 h 4877076"/>
                      <a:gd name="connsiteX15" fmla="*/ 0 w 10491473"/>
                      <a:gd name="connsiteY15" fmla="*/ 2235796 h 4877076"/>
                      <a:gd name="connsiteX16" fmla="*/ 0 w 10491473"/>
                      <a:gd name="connsiteY16" fmla="*/ 273194 h 4877076"/>
                      <a:gd name="connsiteX17" fmla="*/ 433369 w 10491473"/>
                      <a:gd name="connsiteY17" fmla="*/ 273194 h 4877076"/>
                      <a:gd name="connsiteX18" fmla="*/ 673292 w 10491473"/>
                      <a:gd name="connsiteY18" fmla="*/ 1376 h 4877076"/>
                      <a:gd name="connsiteX19" fmla="*/ 2113993 w 10491473"/>
                      <a:gd name="connsiteY19" fmla="*/ 1376 h 4877076"/>
                      <a:gd name="connsiteX20" fmla="*/ 2353916 w 10491473"/>
                      <a:gd name="connsiteY20" fmla="*/ 273194 h 4877076"/>
                      <a:gd name="connsiteX21" fmla="*/ 7591712 w 10491473"/>
                      <a:gd name="connsiteY21" fmla="*/ 273194 h 48770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0491473" h="4877076">
                        <a:moveTo>
                          <a:pt x="7831355" y="0"/>
                        </a:moveTo>
                        <a:lnTo>
                          <a:pt x="9266735" y="0"/>
                        </a:lnTo>
                        <a:lnTo>
                          <a:pt x="9506378" y="273194"/>
                        </a:lnTo>
                        <a:lnTo>
                          <a:pt x="9724144" y="273194"/>
                        </a:lnTo>
                        <a:lnTo>
                          <a:pt x="10491473" y="1040523"/>
                        </a:lnTo>
                        <a:lnTo>
                          <a:pt x="10491473" y="4877076"/>
                        </a:lnTo>
                        <a:lnTo>
                          <a:pt x="10083708" y="4877076"/>
                        </a:lnTo>
                        <a:lnTo>
                          <a:pt x="9976858" y="4718650"/>
                        </a:lnTo>
                        <a:lnTo>
                          <a:pt x="9017366" y="4718650"/>
                        </a:lnTo>
                        <a:lnTo>
                          <a:pt x="8910516" y="4877076"/>
                        </a:lnTo>
                        <a:lnTo>
                          <a:pt x="767329" y="4877076"/>
                        </a:lnTo>
                        <a:lnTo>
                          <a:pt x="0" y="4109747"/>
                        </a:lnTo>
                        <a:lnTo>
                          <a:pt x="0" y="3233529"/>
                        </a:lnTo>
                        <a:lnTo>
                          <a:pt x="177598" y="3068263"/>
                        </a:lnTo>
                        <a:lnTo>
                          <a:pt x="177598" y="2401062"/>
                        </a:lnTo>
                        <a:lnTo>
                          <a:pt x="0" y="2235796"/>
                        </a:lnTo>
                        <a:lnTo>
                          <a:pt x="0" y="273194"/>
                        </a:lnTo>
                        <a:lnTo>
                          <a:pt x="433369" y="273194"/>
                        </a:lnTo>
                        <a:lnTo>
                          <a:pt x="673292" y="1376"/>
                        </a:lnTo>
                        <a:lnTo>
                          <a:pt x="2113993" y="1376"/>
                        </a:lnTo>
                        <a:lnTo>
                          <a:pt x="2353916" y="273194"/>
                        </a:lnTo>
                        <a:lnTo>
                          <a:pt x="7591712" y="273194"/>
                        </a:lnTo>
                        <a:close/>
                      </a:path>
                    </a:pathLst>
                  </a:custGeom>
                  <a:noFill/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 dirty="0"/>
                  </a:p>
                </p:txBody>
              </p:sp>
              <p:grpSp>
                <p:nvGrpSpPr>
                  <p:cNvPr id="33" name="组合 32">
                    <a:extLst>
                      <a:ext uri="{FF2B5EF4-FFF2-40B4-BE49-F238E27FC236}">
                        <a16:creationId xmlns:a16="http://schemas.microsoft.com/office/drawing/2014/main" id="{98A93416-43C0-4447-9F5D-758C1236D402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9396022" y="803069"/>
                    <a:ext cx="1573210" cy="303301"/>
                    <a:chOff x="7840886" y="802382"/>
                    <a:chExt cx="1547283" cy="303301"/>
                  </a:xfrm>
                </p:grpSpPr>
                <p:sp>
                  <p:nvSpPr>
                    <p:cNvPr id="34" name="平行四边形 33">
                      <a:extLst>
                        <a:ext uri="{FF2B5EF4-FFF2-40B4-BE49-F238E27FC236}">
                          <a16:creationId xmlns:a16="http://schemas.microsoft.com/office/drawing/2014/main" id="{F54BDF9D-E3D0-403A-B895-0CF4443C63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97261" y="802382"/>
                      <a:ext cx="590908" cy="303301"/>
                    </a:xfrm>
                    <a:prstGeom prst="parallelogram">
                      <a:avLst>
                        <a:gd name="adj" fmla="val 87809"/>
                      </a:avLst>
                    </a:prstGeom>
                    <a:solidFill>
                      <a:srgbClr val="0070C0"/>
                    </a:solidFill>
                    <a:ln>
                      <a:solidFill>
                        <a:srgbClr val="0070C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15">
                        <a:solidFill>
                          <a:srgbClr val="6AE7FF"/>
                        </a:solidFill>
                      </a:endParaRPr>
                    </a:p>
                  </p:txBody>
                </p:sp>
                <p:sp>
                  <p:nvSpPr>
                    <p:cNvPr id="35" name="平行四边形 34">
                      <a:extLst>
                        <a:ext uri="{FF2B5EF4-FFF2-40B4-BE49-F238E27FC236}">
                          <a16:creationId xmlns:a16="http://schemas.microsoft.com/office/drawing/2014/main" id="{A2D9E61A-BEFA-4D2B-9595-06B584330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25770" y="802383"/>
                      <a:ext cx="590910" cy="303297"/>
                    </a:xfrm>
                    <a:prstGeom prst="parallelogram">
                      <a:avLst>
                        <a:gd name="adj" fmla="val 87809"/>
                      </a:avLst>
                    </a:prstGeom>
                    <a:solidFill>
                      <a:srgbClr val="0070C0"/>
                    </a:solidFill>
                    <a:ln>
                      <a:solidFill>
                        <a:srgbClr val="0070C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15">
                        <a:solidFill>
                          <a:srgbClr val="6AE7FF"/>
                        </a:solidFill>
                      </a:endParaRPr>
                    </a:p>
                  </p:txBody>
                </p:sp>
                <p:sp>
                  <p:nvSpPr>
                    <p:cNvPr id="40" name="平行四边形 39">
                      <a:extLst>
                        <a:ext uri="{FF2B5EF4-FFF2-40B4-BE49-F238E27FC236}">
                          <a16:creationId xmlns:a16="http://schemas.microsoft.com/office/drawing/2014/main" id="{8F8D81B2-FD17-4BF5-AFEC-C9DEF2E289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840886" y="802383"/>
                      <a:ext cx="590908" cy="303297"/>
                    </a:xfrm>
                    <a:prstGeom prst="parallelogram">
                      <a:avLst>
                        <a:gd name="adj" fmla="val 87809"/>
                      </a:avLst>
                    </a:prstGeom>
                    <a:solidFill>
                      <a:srgbClr val="0070C0"/>
                    </a:solidFill>
                    <a:ln>
                      <a:solidFill>
                        <a:srgbClr val="0070C0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 sz="1015">
                        <a:solidFill>
                          <a:srgbClr val="6AE7FF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087B21E9-7F32-4FE0-918D-5B1DF18454D0}"/>
                    </a:ext>
                  </a:extLst>
                </p:cNvPr>
                <p:cNvSpPr/>
                <p:nvPr/>
              </p:nvSpPr>
              <p:spPr>
                <a:xfrm>
                  <a:off x="1509336" y="803756"/>
                  <a:ext cx="590909" cy="301926"/>
                </a:xfrm>
                <a:prstGeom prst="parallelogram">
                  <a:avLst>
                    <a:gd name="adj" fmla="val 87857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8" name="平行四边形 27">
                  <a:extLst>
                    <a:ext uri="{FF2B5EF4-FFF2-40B4-BE49-F238E27FC236}">
                      <a16:creationId xmlns:a16="http://schemas.microsoft.com/office/drawing/2014/main" id="{0F82EF00-F3D3-4572-A92B-1C74250126AC}"/>
                    </a:ext>
                  </a:extLst>
                </p:cNvPr>
                <p:cNvSpPr/>
                <p:nvPr/>
              </p:nvSpPr>
              <p:spPr>
                <a:xfrm>
                  <a:off x="1994224" y="803756"/>
                  <a:ext cx="590909" cy="301926"/>
                </a:xfrm>
                <a:prstGeom prst="parallelogram">
                  <a:avLst>
                    <a:gd name="adj" fmla="val 87857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A033B4BC-7E9A-4BCD-998D-8B66D137B3D6}"/>
                    </a:ext>
                  </a:extLst>
                </p:cNvPr>
                <p:cNvSpPr/>
                <p:nvPr/>
              </p:nvSpPr>
              <p:spPr>
                <a:xfrm>
                  <a:off x="2465712" y="803756"/>
                  <a:ext cx="590909" cy="301926"/>
                </a:xfrm>
                <a:prstGeom prst="parallelogram">
                  <a:avLst>
                    <a:gd name="adj" fmla="val 87857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solidFill>
                      <a:srgbClr val="6AE7FF"/>
                    </a:solidFill>
                  </a:endParaRPr>
                </a:p>
              </p:txBody>
            </p:sp>
          </p:grp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CC214BAB-7931-4E0F-B200-78F336B840C5}"/>
              </a:ext>
            </a:extLst>
          </p:cNvPr>
          <p:cNvGrpSpPr/>
          <p:nvPr/>
        </p:nvGrpSpPr>
        <p:grpSpPr>
          <a:xfrm>
            <a:off x="2068467" y="5100681"/>
            <a:ext cx="7839203" cy="892357"/>
            <a:chOff x="4188196" y="2127479"/>
            <a:chExt cx="3910692" cy="3650794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23970FC4-12F7-4060-B9DA-6FFED1D2D65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9" name="任意多边形 93">
                <a:extLst>
                  <a:ext uri="{FF2B5EF4-FFF2-40B4-BE49-F238E27FC236}">
                    <a16:creationId xmlns:a16="http://schemas.microsoft.com/office/drawing/2014/main" id="{2FDE8513-419B-4BA6-BF7F-E641F83934B7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0" name="矩形: 圆角 49">
                <a:extLst>
                  <a:ext uri="{FF2B5EF4-FFF2-40B4-BE49-F238E27FC236}">
                    <a16:creationId xmlns:a16="http://schemas.microsoft.com/office/drawing/2014/main" id="{643D988D-A3FD-42A0-808C-CA1D1C1053EF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id="{662D67F6-A6E4-469E-92DB-6BDE6C595DB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id="{98ACB466-15D2-4EA3-9116-B33EE750770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3" name="任意多边形 93">
                <a:extLst>
                  <a:ext uri="{FF2B5EF4-FFF2-40B4-BE49-F238E27FC236}">
                    <a16:creationId xmlns:a16="http://schemas.microsoft.com/office/drawing/2014/main" id="{0C1DB3F4-D1EA-4623-8268-6BC529198844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DF47768E-675D-409F-BAFE-3D3D3D2E3C77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0D177B4-DF59-470B-B6C2-86BC5480D379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CCD82FEE-6AC2-4CBF-A262-8E682AE4B9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1FD176E6-2ED2-41EA-95BD-AF29F32162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83938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01714A6B-755B-4BBD-9E82-5F8941330784}"/>
              </a:ext>
            </a:extLst>
          </p:cNvPr>
          <p:cNvGrpSpPr/>
          <p:nvPr/>
        </p:nvGrpSpPr>
        <p:grpSpPr>
          <a:xfrm>
            <a:off x="3799302" y="1008791"/>
            <a:ext cx="5068011" cy="2960300"/>
            <a:chOff x="3799302" y="1008791"/>
            <a:chExt cx="4238747" cy="2960300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D76A4212-7CD6-4F90-8184-FEDC910B67E8}"/>
                </a:ext>
              </a:extLst>
            </p:cNvPr>
            <p:cNvGrpSpPr/>
            <p:nvPr/>
          </p:nvGrpSpPr>
          <p:grpSpPr>
            <a:xfrm>
              <a:off x="3799302" y="1008791"/>
              <a:ext cx="4238747" cy="2953285"/>
              <a:chOff x="4188196" y="2127479"/>
              <a:chExt cx="3910692" cy="3650794"/>
            </a:xfrm>
          </p:grpSpPr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40ADEFA5-94D4-4ECF-923F-39FB9D7B9D82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45" name="任意多边形 93">
                  <a:extLst>
                    <a:ext uri="{FF2B5EF4-FFF2-40B4-BE49-F238E27FC236}">
                      <a16:creationId xmlns:a16="http://schemas.microsoft.com/office/drawing/2014/main" id="{19E984C1-6311-4CC2-9342-EFD386F4269C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矩形: 圆角 47">
                  <a:extLst>
                    <a:ext uri="{FF2B5EF4-FFF2-40B4-BE49-F238E27FC236}">
                      <a16:creationId xmlns:a16="http://schemas.microsoft.com/office/drawing/2014/main" id="{BE117E93-92C2-491A-80A8-2C0C97236BFA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任意多边形 93">
                  <a:extLst>
                    <a:ext uri="{FF2B5EF4-FFF2-40B4-BE49-F238E27FC236}">
                      <a16:creationId xmlns:a16="http://schemas.microsoft.com/office/drawing/2014/main" id="{1E11F5D8-30E3-42C8-ACC7-D7D03798CDAD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0" name="任意多边形 93">
                  <a:extLst>
                    <a:ext uri="{FF2B5EF4-FFF2-40B4-BE49-F238E27FC236}">
                      <a16:creationId xmlns:a16="http://schemas.microsoft.com/office/drawing/2014/main" id="{B4F3CBD5-82D7-4E73-9CCA-42F79AA9FC05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1" name="任意多边形 93">
                  <a:extLst>
                    <a:ext uri="{FF2B5EF4-FFF2-40B4-BE49-F238E27FC236}">
                      <a16:creationId xmlns:a16="http://schemas.microsoft.com/office/drawing/2014/main" id="{A1198CF3-7F56-41C1-A3BB-6252FD11AEF0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04E79ADE-2C35-4F16-9B48-57ED0090CD01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353B3E7C-54D5-4DB1-A26C-FB266F5B2FC2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5F23F9EC-A5AA-4E7C-9C67-863D6922CA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78AB4F9C-7B94-4A5F-9572-E181F273B8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F1C5049C-57AE-4066-83F5-2B60E0E953C0}"/>
                </a:ext>
              </a:extLst>
            </p:cNvPr>
            <p:cNvSpPr txBox="1"/>
            <p:nvPr/>
          </p:nvSpPr>
          <p:spPr>
            <a:xfrm>
              <a:off x="4248578" y="1106769"/>
              <a:ext cx="3390845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形式二：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ifndef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标识符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[#else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2]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#endif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47D2344-5071-4171-9FF1-752752834422}"/>
              </a:ext>
            </a:extLst>
          </p:cNvPr>
          <p:cNvGrpSpPr/>
          <p:nvPr/>
        </p:nvGrpSpPr>
        <p:grpSpPr>
          <a:xfrm>
            <a:off x="1490911" y="4466405"/>
            <a:ext cx="9210177" cy="1601990"/>
            <a:chOff x="1490911" y="4312794"/>
            <a:chExt cx="9210177" cy="1184678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04E5BEFA-7203-4A2E-927E-AEF090BC5830}"/>
                </a:ext>
              </a:extLst>
            </p:cNvPr>
            <p:cNvSpPr/>
            <p:nvPr/>
          </p:nvSpPr>
          <p:spPr>
            <a:xfrm>
              <a:off x="2336905" y="4448564"/>
              <a:ext cx="7824138" cy="8876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形式二与形式一的区别仅在于将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ifdef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改为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</a:t>
              </a:r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ifndef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，它们的作用正好相反。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777C4587-245A-4D8E-9912-DA7D0CCCEF23}"/>
                </a:ext>
              </a:extLst>
            </p:cNvPr>
            <p:cNvGrpSpPr/>
            <p:nvPr/>
          </p:nvGrpSpPr>
          <p:grpSpPr>
            <a:xfrm rot="10800000" flipH="1">
              <a:off x="1490911" y="4312794"/>
              <a:ext cx="9210177" cy="1184678"/>
              <a:chOff x="850263" y="1552758"/>
              <a:chExt cx="13416557" cy="1788646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980D01E6-3C67-4FFE-BB4D-8C390B32E0DB}"/>
                  </a:ext>
                </a:extLst>
              </p:cNvPr>
              <p:cNvGrpSpPr/>
              <p:nvPr/>
            </p:nvGrpSpPr>
            <p:grpSpPr>
              <a:xfrm>
                <a:off x="850263" y="1552758"/>
                <a:ext cx="13416557" cy="1788646"/>
                <a:chOff x="850263" y="1552758"/>
                <a:chExt cx="13416557" cy="1788646"/>
              </a:xfrm>
            </p:grpSpPr>
            <p:sp>
              <p:nvSpPr>
                <p:cNvPr id="38" name="任意多边形 3">
                  <a:extLst>
                    <a:ext uri="{FF2B5EF4-FFF2-40B4-BE49-F238E27FC236}">
                      <a16:creationId xmlns:a16="http://schemas.microsoft.com/office/drawing/2014/main" id="{67455A97-56A3-4835-A11C-73E13C01965C}"/>
                    </a:ext>
                  </a:extLst>
                </p:cNvPr>
                <p:cNvSpPr/>
                <p:nvPr/>
              </p:nvSpPr>
              <p:spPr>
                <a:xfrm>
                  <a:off x="850263" y="1552758"/>
                  <a:ext cx="13416557" cy="1788646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39" name="组合 38">
                  <a:extLst>
                    <a:ext uri="{FF2B5EF4-FFF2-40B4-BE49-F238E27FC236}">
                      <a16:creationId xmlns:a16="http://schemas.microsoft.com/office/drawing/2014/main" id="{9448B1FE-89D9-466E-9FF0-A2BB948E82F8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44" name="平行四边形 43">
                    <a:extLst>
                      <a:ext uri="{FF2B5EF4-FFF2-40B4-BE49-F238E27FC236}">
                        <a16:creationId xmlns:a16="http://schemas.microsoft.com/office/drawing/2014/main" id="{4142A710-86AD-4D56-BDAD-3530A05AD6AF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6" name="平行四边形 45">
                    <a:extLst>
                      <a:ext uri="{FF2B5EF4-FFF2-40B4-BE49-F238E27FC236}">
                        <a16:creationId xmlns:a16="http://schemas.microsoft.com/office/drawing/2014/main" id="{BC649699-F9F4-43AC-8CE1-1F0BEA105665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47" name="平行四边形 46">
                    <a:extLst>
                      <a:ext uri="{FF2B5EF4-FFF2-40B4-BE49-F238E27FC236}">
                        <a16:creationId xmlns:a16="http://schemas.microsoft.com/office/drawing/2014/main" id="{AFE1EB3C-A75D-466F-8265-D4B83A709959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33" name="平行四边形 32">
                <a:extLst>
                  <a:ext uri="{FF2B5EF4-FFF2-40B4-BE49-F238E27FC236}">
                    <a16:creationId xmlns:a16="http://schemas.microsoft.com/office/drawing/2014/main" id="{1B494D3F-6591-40B5-812D-71C73DD62132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3FE9ACD6-A0E9-485B-8829-5181AAE1A791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id="{C48E7129-197B-4FCC-B00A-1616A7DDE299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043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4CA8C206-FEBA-4C74-9986-FBAFE17BFB7D}"/>
              </a:ext>
            </a:extLst>
          </p:cNvPr>
          <p:cNvGrpSpPr/>
          <p:nvPr/>
        </p:nvGrpSpPr>
        <p:grpSpPr>
          <a:xfrm>
            <a:off x="343069" y="1185685"/>
            <a:ext cx="4238747" cy="2978647"/>
            <a:chOff x="7263567" y="1536858"/>
            <a:chExt cx="4238747" cy="2978647"/>
          </a:xfrm>
        </p:grpSpPr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654152F4-170F-4C15-A91D-6F3EF05210FB}"/>
                </a:ext>
              </a:extLst>
            </p:cNvPr>
            <p:cNvGrpSpPr/>
            <p:nvPr/>
          </p:nvGrpSpPr>
          <p:grpSpPr>
            <a:xfrm>
              <a:off x="7263567" y="1536858"/>
              <a:ext cx="4238747" cy="2953285"/>
              <a:chOff x="4188196" y="2127479"/>
              <a:chExt cx="3910692" cy="3650794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DEA6B977-0944-4392-AFD6-9EC81D0122DC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6" name="任意多边形 93">
                  <a:extLst>
                    <a:ext uri="{FF2B5EF4-FFF2-40B4-BE49-F238E27FC236}">
                      <a16:creationId xmlns:a16="http://schemas.microsoft.com/office/drawing/2014/main" id="{5D00FE4B-5FC0-4D3A-9F49-44565FA65623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矩形: 圆角 56">
                  <a:extLst>
                    <a:ext uri="{FF2B5EF4-FFF2-40B4-BE49-F238E27FC236}">
                      <a16:creationId xmlns:a16="http://schemas.microsoft.com/office/drawing/2014/main" id="{438C77C0-7798-4B61-9A89-BF69AC76D98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8" name="任意多边形 93">
                  <a:extLst>
                    <a:ext uri="{FF2B5EF4-FFF2-40B4-BE49-F238E27FC236}">
                      <a16:creationId xmlns:a16="http://schemas.microsoft.com/office/drawing/2014/main" id="{2161FF84-7F47-48DF-9FC5-0EE2FF43A197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9" name="任意多边形 93">
                  <a:extLst>
                    <a:ext uri="{FF2B5EF4-FFF2-40B4-BE49-F238E27FC236}">
                      <a16:creationId xmlns:a16="http://schemas.microsoft.com/office/drawing/2014/main" id="{FA336060-259C-45D8-B05F-3FC539997B1B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任意多边形 93">
                  <a:extLst>
                    <a:ext uri="{FF2B5EF4-FFF2-40B4-BE49-F238E27FC236}">
                      <a16:creationId xmlns:a16="http://schemas.microsoft.com/office/drawing/2014/main" id="{0E589595-191F-4CCB-8F01-CC56C0ECE00C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699D5F6E-88E9-4122-BAAB-BEBB3598F6C9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ED247783-EA95-4630-AFED-9E087F3F724C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1FF510FF-350F-44CF-86F1-A893AE0585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E1248E83-F1A8-4E24-84B9-C9023DCE28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01370DB1-4C02-49B0-A4DC-2A600444A31E}"/>
                </a:ext>
              </a:extLst>
            </p:cNvPr>
            <p:cNvSpPr txBox="1"/>
            <p:nvPr/>
          </p:nvSpPr>
          <p:spPr>
            <a:xfrm>
              <a:off x="7826856" y="1653183"/>
              <a:ext cx="3183293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形式三：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#if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表达式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[#else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	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2]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           #endif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4C881544-2C47-48F9-9021-922837F971C0}"/>
              </a:ext>
            </a:extLst>
          </p:cNvPr>
          <p:cNvSpPr/>
          <p:nvPr/>
        </p:nvSpPr>
        <p:spPr>
          <a:xfrm>
            <a:off x="2393765" y="5105856"/>
            <a:ext cx="74568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该条件编译命令以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#endif 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结束，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#else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部分可以不写。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110622B-1C86-4FB4-87A9-BCE0D21CA58F}"/>
              </a:ext>
            </a:extLst>
          </p:cNvPr>
          <p:cNvGrpSpPr/>
          <p:nvPr/>
        </p:nvGrpSpPr>
        <p:grpSpPr>
          <a:xfrm>
            <a:off x="5491965" y="1301962"/>
            <a:ext cx="6023415" cy="2820097"/>
            <a:chOff x="552016" y="1501594"/>
            <a:chExt cx="6023415" cy="28200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AF1B3237-E9DA-47E8-BC35-0EA4986998D2}"/>
                </a:ext>
              </a:extLst>
            </p:cNvPr>
            <p:cNvSpPr/>
            <p:nvPr/>
          </p:nvSpPr>
          <p:spPr>
            <a:xfrm>
              <a:off x="811245" y="2810512"/>
              <a:ext cx="542419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反之则选择程序段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进行编译，程序段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不参加编译。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BBD7B6A-80EE-4F4B-A94A-6798318C86C5}"/>
                </a:ext>
              </a:extLst>
            </p:cNvPr>
            <p:cNvSpPr/>
            <p:nvPr/>
          </p:nvSpPr>
          <p:spPr>
            <a:xfrm>
              <a:off x="811245" y="1873132"/>
              <a:ext cx="550495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如果表达式的值为真（非零），则选择程序段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进行编译，程序段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不参加编译；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65AE07FB-75DC-4031-860C-E5CDFA0E1BCB}"/>
                </a:ext>
              </a:extLst>
            </p:cNvPr>
            <p:cNvGrpSpPr/>
            <p:nvPr/>
          </p:nvGrpSpPr>
          <p:grpSpPr>
            <a:xfrm rot="10800000" flipH="1">
              <a:off x="552016" y="1501594"/>
              <a:ext cx="6023415" cy="2820097"/>
              <a:chOff x="850264" y="744295"/>
              <a:chExt cx="11341335" cy="5712248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7C784DFC-61C9-437C-ABAD-975D76E966F1}"/>
                  </a:ext>
                </a:extLst>
              </p:cNvPr>
              <p:cNvGrpSpPr/>
              <p:nvPr/>
            </p:nvGrpSpPr>
            <p:grpSpPr>
              <a:xfrm>
                <a:off x="850264" y="744295"/>
                <a:ext cx="11341335" cy="5712248"/>
                <a:chOff x="850264" y="744295"/>
                <a:chExt cx="11341335" cy="5712248"/>
              </a:xfrm>
            </p:grpSpPr>
            <p:sp>
              <p:nvSpPr>
                <p:cNvPr id="40" name="任意多边形 3">
                  <a:extLst>
                    <a:ext uri="{FF2B5EF4-FFF2-40B4-BE49-F238E27FC236}">
                      <a16:creationId xmlns:a16="http://schemas.microsoft.com/office/drawing/2014/main" id="{3B4FEC30-E58E-4D10-AE9C-25BF97A5DCE3}"/>
                    </a:ext>
                  </a:extLst>
                </p:cNvPr>
                <p:cNvSpPr/>
                <p:nvPr/>
              </p:nvSpPr>
              <p:spPr>
                <a:xfrm>
                  <a:off x="850264" y="744295"/>
                  <a:ext cx="11341335" cy="5712248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/>
                </a:p>
              </p:txBody>
            </p:sp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39A7BAEF-4293-4234-A6BD-ECC5C0F7EAEE}"/>
                    </a:ext>
                  </a:extLst>
                </p:cNvPr>
                <p:cNvGrpSpPr/>
                <p:nvPr/>
              </p:nvGrpSpPr>
              <p:grpSpPr>
                <a:xfrm flipH="1">
                  <a:off x="9396022" y="803069"/>
                  <a:ext cx="1573210" cy="303301"/>
                  <a:chOff x="7840886" y="802382"/>
                  <a:chExt cx="1547283" cy="303301"/>
                </a:xfrm>
              </p:grpSpPr>
              <p:sp>
                <p:nvSpPr>
                  <p:cNvPr id="42" name="平行四边形 41">
                    <a:extLst>
                      <a:ext uri="{FF2B5EF4-FFF2-40B4-BE49-F238E27FC236}">
                        <a16:creationId xmlns:a16="http://schemas.microsoft.com/office/drawing/2014/main" id="{7DB9AFDD-5AB2-4FD8-BBA9-0488E741BE01}"/>
                      </a:ext>
                    </a:extLst>
                  </p:cNvPr>
                  <p:cNvSpPr/>
                  <p:nvPr/>
                </p:nvSpPr>
                <p:spPr>
                  <a:xfrm>
                    <a:off x="8797261" y="802382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43" name="平行四边形 42">
                    <a:extLst>
                      <a:ext uri="{FF2B5EF4-FFF2-40B4-BE49-F238E27FC236}">
                        <a16:creationId xmlns:a16="http://schemas.microsoft.com/office/drawing/2014/main" id="{720C766C-7B5A-4AAE-A06E-EE2C31DA2262}"/>
                      </a:ext>
                    </a:extLst>
                  </p:cNvPr>
                  <p:cNvSpPr/>
                  <p:nvPr/>
                </p:nvSpPr>
                <p:spPr>
                  <a:xfrm>
                    <a:off x="8325770" y="802383"/>
                    <a:ext cx="590910" cy="303297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  <p:sp>
                <p:nvSpPr>
                  <p:cNvPr id="45" name="平行四边形 44">
                    <a:extLst>
                      <a:ext uri="{FF2B5EF4-FFF2-40B4-BE49-F238E27FC236}">
                        <a16:creationId xmlns:a16="http://schemas.microsoft.com/office/drawing/2014/main" id="{448BC979-5747-4425-A9C1-5FFA54486D43}"/>
                      </a:ext>
                    </a:extLst>
                  </p:cNvPr>
                  <p:cNvSpPr/>
                  <p:nvPr/>
                </p:nvSpPr>
                <p:spPr>
                  <a:xfrm>
                    <a:off x="7840886" y="802383"/>
                    <a:ext cx="590908" cy="303297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</a:endParaRPr>
                  </a:p>
                </p:txBody>
              </p:sp>
            </p:grpSp>
          </p:grpSp>
          <p:sp>
            <p:nvSpPr>
              <p:cNvPr id="33" name="平行四边形 32">
                <a:extLst>
                  <a:ext uri="{FF2B5EF4-FFF2-40B4-BE49-F238E27FC236}">
                    <a16:creationId xmlns:a16="http://schemas.microsoft.com/office/drawing/2014/main" id="{8E5C3C34-BEE9-426B-B344-5276AB293864}"/>
                  </a:ext>
                </a:extLst>
              </p:cNvPr>
              <p:cNvSpPr/>
              <p:nvPr/>
            </p:nvSpPr>
            <p:spPr>
              <a:xfrm>
                <a:off x="1509336" y="803756"/>
                <a:ext cx="590909" cy="301926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36CEE4FB-03AB-4113-80EF-35CA20FE5D9D}"/>
                  </a:ext>
                </a:extLst>
              </p:cNvPr>
              <p:cNvSpPr/>
              <p:nvPr/>
            </p:nvSpPr>
            <p:spPr>
              <a:xfrm>
                <a:off x="1994224" y="803756"/>
                <a:ext cx="590909" cy="301926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</a:endParaRPr>
              </a:p>
            </p:txBody>
          </p:sp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id="{EC48B959-0C7E-4939-AFD7-8BAB7AD0847E}"/>
                  </a:ext>
                </a:extLst>
              </p:cNvPr>
              <p:cNvSpPr/>
              <p:nvPr/>
            </p:nvSpPr>
            <p:spPr>
              <a:xfrm>
                <a:off x="2465712" y="803756"/>
                <a:ext cx="590909" cy="301926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solidFill>
                    <a:srgbClr val="6AE7FF"/>
                  </a:solidFill>
                </a:endParaRPr>
              </a:p>
            </p:txBody>
          </p:sp>
        </p:grp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69DAF7EF-B7A5-4BF6-9334-3EDD6A789BA4}"/>
              </a:ext>
            </a:extLst>
          </p:cNvPr>
          <p:cNvGrpSpPr/>
          <p:nvPr/>
        </p:nvGrpSpPr>
        <p:grpSpPr>
          <a:xfrm>
            <a:off x="2139886" y="4654753"/>
            <a:ext cx="7839203" cy="1342675"/>
            <a:chOff x="4188196" y="2127479"/>
            <a:chExt cx="3910692" cy="3650794"/>
          </a:xfrm>
        </p:grpSpPr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386EB080-11A0-4C86-A1F3-46B12408263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3" name="任意多边形 93">
                <a:extLst>
                  <a:ext uri="{FF2B5EF4-FFF2-40B4-BE49-F238E27FC236}">
                    <a16:creationId xmlns:a16="http://schemas.microsoft.com/office/drawing/2014/main" id="{DB8F793A-BD54-4B27-B9EE-C177CDD42820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4" name="矩形: 圆角 53">
                <a:extLst>
                  <a:ext uri="{FF2B5EF4-FFF2-40B4-BE49-F238E27FC236}">
                    <a16:creationId xmlns:a16="http://schemas.microsoft.com/office/drawing/2014/main" id="{1076B944-FB02-4E47-9F1C-D22647FBF0DB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5" name="任意多边形 93">
                <a:extLst>
                  <a:ext uri="{FF2B5EF4-FFF2-40B4-BE49-F238E27FC236}">
                    <a16:creationId xmlns:a16="http://schemas.microsoft.com/office/drawing/2014/main" id="{3BCD1276-5E17-4C7E-9852-163FE8856C0B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1" name="任意多边形 93">
                <a:extLst>
                  <a:ext uri="{FF2B5EF4-FFF2-40B4-BE49-F238E27FC236}">
                    <a16:creationId xmlns:a16="http://schemas.microsoft.com/office/drawing/2014/main" id="{BBEDFE9C-FB51-496A-BF06-47AD51AFAD44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62" name="任意多边形 93">
                <a:extLst>
                  <a:ext uri="{FF2B5EF4-FFF2-40B4-BE49-F238E27FC236}">
                    <a16:creationId xmlns:a16="http://schemas.microsoft.com/office/drawing/2014/main" id="{78CF6B3E-49FE-409D-AB00-B2ECC44A238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DAB0710B-BF2D-454A-8AF2-22CB4EFFD29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F0AFF599-EACF-47A1-916E-44CDF264571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96346A12-FDEE-43E8-ACE6-37D7ECF5F2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62525BD2-43B7-400C-B525-AFF9977E70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2759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929290"/>
            <a:ext cx="10490119" cy="1027695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149513" y="1243748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利用无参宏定义和条件编译实现调试信息显示和禁止的快速切换。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785205" y="2345832"/>
            <a:ext cx="6891219" cy="3545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#include&lt;iostream&gt;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using namespace std;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#define 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DEBUG</a:t>
            </a: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x=2,y=3;</a:t>
            </a:r>
          </a:p>
          <a:p>
            <a:pPr>
              <a:lnSpc>
                <a:spcPct val="85000"/>
              </a:lnSpc>
            </a:pPr>
            <a:r>
              <a:rPr lang="en-US" altLang="zh-CN" sz="220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</a:t>
            </a: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ifdef DEBUG</a:t>
            </a:r>
            <a:r>
              <a:rPr lang="en-US" altLang="zh-CN" sz="22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&lt;&lt;"x="&lt;&lt;x&lt;&lt;",y="&lt;&lt;y&lt;&lt;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#endif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&lt;&lt;"x*y="&lt;&lt;x*y&lt;&lt;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85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133600"/>
            <a:ext cx="7785582" cy="3952702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75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789601" y="2584474"/>
            <a:ext cx="8844812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编译预处理是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编译系统的一个组成部分，是指在编译程序之前所做的处理。编译预处理命令都是以“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开头，并且命令末尾没有分号。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1129955-AEEE-4AEB-BABA-1A91F8DB138F}"/>
              </a:ext>
            </a:extLst>
          </p:cNvPr>
          <p:cNvGrpSpPr/>
          <p:nvPr/>
        </p:nvGrpSpPr>
        <p:grpSpPr>
          <a:xfrm>
            <a:off x="3875880" y="1415035"/>
            <a:ext cx="3947651" cy="4059982"/>
            <a:chOff x="3875880" y="1415035"/>
            <a:chExt cx="3947651" cy="4059982"/>
          </a:xfrm>
        </p:grpSpPr>
        <p:pic>
          <p:nvPicPr>
            <p:cNvPr id="43" name="图形 42">
              <a:extLst>
                <a:ext uri="{FF2B5EF4-FFF2-40B4-BE49-F238E27FC236}">
                  <a16:creationId xmlns:a16="http://schemas.microsoft.com/office/drawing/2014/main" id="{EF300037-975C-44DE-8E57-2887239DEC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875880" y="1415035"/>
              <a:ext cx="3947651" cy="4059982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15805B4-F3E2-4CAF-922D-419268E6B2C7}"/>
                </a:ext>
              </a:extLst>
            </p:cNvPr>
            <p:cNvSpPr txBox="1"/>
            <p:nvPr/>
          </p:nvSpPr>
          <p:spPr>
            <a:xfrm>
              <a:off x="4247353" y="2141332"/>
              <a:ext cx="34045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编译预处理命令包括：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35CD43C4-3C86-4C3D-BCB9-9681BAA3AB6F}"/>
                </a:ext>
              </a:extLst>
            </p:cNvPr>
            <p:cNvSpPr txBox="1"/>
            <p:nvPr/>
          </p:nvSpPr>
          <p:spPr>
            <a:xfrm>
              <a:off x="4881145" y="2833728"/>
              <a:ext cx="1948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文件包含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A418D150-1A65-4AFF-AD15-715EE764D87A}"/>
                </a:ext>
              </a:extLst>
            </p:cNvPr>
            <p:cNvSpPr txBox="1"/>
            <p:nvPr/>
          </p:nvSpPr>
          <p:spPr>
            <a:xfrm>
              <a:off x="4892228" y="3445026"/>
              <a:ext cx="1948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宏定义</a:t>
              </a:r>
            </a:p>
          </p:txBody>
        </p:sp>
        <p:sp>
          <p:nvSpPr>
            <p:cNvPr id="89" name="文本框 88">
              <a:extLst>
                <a:ext uri="{FF2B5EF4-FFF2-40B4-BE49-F238E27FC236}">
                  <a16:creationId xmlns:a16="http://schemas.microsoft.com/office/drawing/2014/main" id="{1DBF6023-9DAD-4608-992C-D8F1B9876874}"/>
                </a:ext>
              </a:extLst>
            </p:cNvPr>
            <p:cNvSpPr txBox="1"/>
            <p:nvPr/>
          </p:nvSpPr>
          <p:spPr>
            <a:xfrm>
              <a:off x="4881145" y="4056324"/>
              <a:ext cx="19487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条件编译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5166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文件包含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45EC526-F823-4533-80FB-B49BC6D6A1F5}"/>
              </a:ext>
            </a:extLst>
          </p:cNvPr>
          <p:cNvGrpSpPr/>
          <p:nvPr/>
        </p:nvGrpSpPr>
        <p:grpSpPr>
          <a:xfrm>
            <a:off x="1454399" y="1734864"/>
            <a:ext cx="9210177" cy="4059544"/>
            <a:chOff x="1454399" y="1734864"/>
            <a:chExt cx="9210177" cy="3707702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EB96A625-96BF-4EC4-8750-AF611DD9C264}"/>
                </a:ext>
              </a:extLst>
            </p:cNvPr>
            <p:cNvSpPr/>
            <p:nvPr/>
          </p:nvSpPr>
          <p:spPr>
            <a:xfrm>
              <a:off x="1733550" y="1915641"/>
              <a:ext cx="8724900" cy="34163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文件包含是指在一个源文件中可以将另一个文件的内容包含进来</a:t>
              </a: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例如，前面程序中经常使用的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iostream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是系统提供的头文件，要使用</a:t>
              </a:r>
              <a:r>
                <a:rPr lang="en-US" altLang="zh-CN" sz="24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cin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cout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endl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等就必须包含该头文件；再如，要使用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sqrt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sin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等系统提供的数学函数则必须包含头文件</a:t>
              </a:r>
              <a:r>
                <a:rPr lang="en-US" altLang="zh-CN" sz="2400" dirty="0" err="1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cmath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。除了可以包含系统头文件以使用系统提供的功能外</a:t>
              </a:r>
              <a:r>
                <a: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，还可以用户自己定义的头文件。</a:t>
              </a:r>
              <a:endPara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CC8FA008-8A0C-403C-9F4A-25805BBB6870}"/>
                </a:ext>
              </a:extLst>
            </p:cNvPr>
            <p:cNvGrpSpPr/>
            <p:nvPr/>
          </p:nvGrpSpPr>
          <p:grpSpPr>
            <a:xfrm rot="10800000" flipH="1">
              <a:off x="1454399" y="1734864"/>
              <a:ext cx="9210177" cy="3707702"/>
              <a:chOff x="850263" y="1552756"/>
              <a:chExt cx="13416557" cy="5597948"/>
            </a:xfrm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B20B392E-7739-4047-9E14-A6F961FFC6D1}"/>
                  </a:ext>
                </a:extLst>
              </p:cNvPr>
              <p:cNvGrpSpPr/>
              <p:nvPr/>
            </p:nvGrpSpPr>
            <p:grpSpPr>
              <a:xfrm>
                <a:off x="850263" y="1552756"/>
                <a:ext cx="13416557" cy="5597948"/>
                <a:chOff x="850263" y="1552756"/>
                <a:chExt cx="13416557" cy="5597948"/>
              </a:xfrm>
            </p:grpSpPr>
            <p:sp>
              <p:nvSpPr>
                <p:cNvPr id="25" name="任意多边形 3">
                  <a:extLst>
                    <a:ext uri="{FF2B5EF4-FFF2-40B4-BE49-F238E27FC236}">
                      <a16:creationId xmlns:a16="http://schemas.microsoft.com/office/drawing/2014/main" id="{FC087FFA-C984-41B3-83ED-8F9508AC8ADE}"/>
                    </a:ext>
                  </a:extLst>
                </p:cNvPr>
                <p:cNvSpPr/>
                <p:nvPr/>
              </p:nvSpPr>
              <p:spPr>
                <a:xfrm>
                  <a:off x="850263" y="1552756"/>
                  <a:ext cx="13416557" cy="5597948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6" name="组合 25">
                  <a:extLst>
                    <a:ext uri="{FF2B5EF4-FFF2-40B4-BE49-F238E27FC236}">
                      <a16:creationId xmlns:a16="http://schemas.microsoft.com/office/drawing/2014/main" id="{0CC77653-5A10-448E-9D15-007CD2F47EB5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27" name="平行四边形 26">
                    <a:extLst>
                      <a:ext uri="{FF2B5EF4-FFF2-40B4-BE49-F238E27FC236}">
                        <a16:creationId xmlns:a16="http://schemas.microsoft.com/office/drawing/2014/main" id="{66B37B00-80E1-4183-9CC5-59CF4B41FB08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8" name="平行四边形 27">
                    <a:extLst>
                      <a:ext uri="{FF2B5EF4-FFF2-40B4-BE49-F238E27FC236}">
                        <a16:creationId xmlns:a16="http://schemas.microsoft.com/office/drawing/2014/main" id="{188B1020-030D-454A-885C-5B5D3DD9D84B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9" name="平行四边形 28">
                    <a:extLst>
                      <a:ext uri="{FF2B5EF4-FFF2-40B4-BE49-F238E27FC236}">
                        <a16:creationId xmlns:a16="http://schemas.microsoft.com/office/drawing/2014/main" id="{4983CFF2-3B7B-4B52-BCD1-4044A7E31763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DBF8297D-7340-418E-8522-8FF5DCFB82BF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id="{C3BB3060-0ABD-4DC2-8DCB-8634E030F219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id="{62388824-10C8-4C55-A91D-D583DA66716F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426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654152F4-170F-4C15-A91D-6F3EF05210FB}"/>
              </a:ext>
            </a:extLst>
          </p:cNvPr>
          <p:cNvGrpSpPr/>
          <p:nvPr/>
        </p:nvGrpSpPr>
        <p:grpSpPr>
          <a:xfrm>
            <a:off x="2284240" y="1640883"/>
            <a:ext cx="7623520" cy="3350276"/>
            <a:chOff x="4188196" y="2127479"/>
            <a:chExt cx="3910692" cy="3650794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DEA6B977-0944-4392-AFD6-9EC81D0122D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id="{5D00FE4B-5FC0-4D3A-9F49-44565FA6562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id="{438C77C0-7798-4B61-9A89-BF69AC76D9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任意多边形 93">
                <a:extLst>
                  <a:ext uri="{FF2B5EF4-FFF2-40B4-BE49-F238E27FC236}">
                    <a16:creationId xmlns:a16="http://schemas.microsoft.com/office/drawing/2014/main" id="{2161FF84-7F47-48DF-9FC5-0EE2FF43A19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id="{FA336060-259C-45D8-B05F-3FC539997B1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id="{0E589595-191F-4CCB-8F01-CC56C0ECE00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699D5F6E-88E9-4122-BAAB-BEBB3598F6C9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ED247783-EA95-4630-AFED-9E087F3F724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1FF510FF-350F-44CF-86F1-A893AE0585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E1248E83-F1A8-4E24-84B9-C9023DCE28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3EDB9BC3-C134-4304-A560-CE646B3C5A77}"/>
              </a:ext>
            </a:extLst>
          </p:cNvPr>
          <p:cNvGrpSpPr/>
          <p:nvPr/>
        </p:nvGrpSpPr>
        <p:grpSpPr>
          <a:xfrm>
            <a:off x="1997254" y="2039902"/>
            <a:ext cx="6622633" cy="2664797"/>
            <a:chOff x="1997254" y="2039902"/>
            <a:chExt cx="6622633" cy="2664797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961CAC8C-0772-449D-8424-2A8E4157C811}"/>
                </a:ext>
              </a:extLst>
            </p:cNvPr>
            <p:cNvSpPr txBox="1"/>
            <p:nvPr/>
          </p:nvSpPr>
          <p:spPr>
            <a:xfrm>
              <a:off x="1997254" y="2039902"/>
              <a:ext cx="5207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文件包含的语法格式为：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17F679D-B662-47AB-BE45-607EEE9CE3BD}"/>
                </a:ext>
              </a:extLst>
            </p:cNvPr>
            <p:cNvSpPr txBox="1"/>
            <p:nvPr/>
          </p:nvSpPr>
          <p:spPr>
            <a:xfrm>
              <a:off x="2911608" y="2574004"/>
              <a:ext cx="5708279" cy="1041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形式一：一般包含系统头文件时使用</a:t>
              </a:r>
            </a:p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#include &lt;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文件名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&gt;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7B542EC3-AF95-44CF-9DDA-056F7B04E45E}"/>
                </a:ext>
              </a:extLst>
            </p:cNvPr>
            <p:cNvSpPr txBox="1"/>
            <p:nvPr/>
          </p:nvSpPr>
          <p:spPr>
            <a:xfrm>
              <a:off x="2911607" y="3873702"/>
              <a:ext cx="558028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形式二：一般包含自定义头文件时使用</a:t>
              </a:r>
            </a:p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#include 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“ 文件名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738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73594" y="2357613"/>
            <a:ext cx="8844812" cy="2242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宏定义是编译预处理命令的一种，它以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#define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开头，为一个宏名指定一个字符串，在编译预处理时进行宏替换，即将程序中出现的宏名替换成它所对应的字符串。宏定义分为无参宏定义和带参宏定义两种。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69"/>
            <a:ext cx="2670320" cy="461665"/>
            <a:chOff x="515938" y="1091269"/>
            <a:chExt cx="267032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1038177" y="1091269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宏定义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195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40B3D392-15A5-427A-B8E5-A21092F253AC}"/>
              </a:ext>
            </a:extLst>
          </p:cNvPr>
          <p:cNvGrpSpPr/>
          <p:nvPr/>
        </p:nvGrpSpPr>
        <p:grpSpPr>
          <a:xfrm>
            <a:off x="1733715" y="3015424"/>
            <a:ext cx="4755111" cy="1035138"/>
            <a:chOff x="1733715" y="3015424"/>
            <a:chExt cx="4755111" cy="1035138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00078A34-442B-4DF9-AF16-78EC1949751F}"/>
                </a:ext>
              </a:extLst>
            </p:cNvPr>
            <p:cNvGrpSpPr/>
            <p:nvPr/>
          </p:nvGrpSpPr>
          <p:grpSpPr>
            <a:xfrm>
              <a:off x="1733715" y="3015424"/>
              <a:ext cx="4755111" cy="1035138"/>
              <a:chOff x="899712" y="1182167"/>
              <a:chExt cx="8363093" cy="1820561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060FD299-ED1E-494E-B167-BB23EE6CF2A1}"/>
                  </a:ext>
                </a:extLst>
              </p:cNvPr>
              <p:cNvSpPr/>
              <p:nvPr/>
            </p:nvSpPr>
            <p:spPr>
              <a:xfrm>
                <a:off x="2330936" y="1419826"/>
                <a:ext cx="6865347" cy="1261080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流程图: 手动输入 18">
                <a:extLst>
                  <a:ext uri="{FF2B5EF4-FFF2-40B4-BE49-F238E27FC236}">
                    <a16:creationId xmlns:a16="http://schemas.microsoft.com/office/drawing/2014/main" id="{14F0E218-4661-4945-8B6C-BE70EEA597B8}"/>
                  </a:ext>
                </a:extLst>
              </p:cNvPr>
              <p:cNvSpPr/>
              <p:nvPr/>
            </p:nvSpPr>
            <p:spPr>
              <a:xfrm rot="5400000">
                <a:off x="1337959" y="1043097"/>
                <a:ext cx="1820561" cy="2098701"/>
              </a:xfrm>
              <a:prstGeom prst="flowChartManualInput">
                <a:avLst/>
              </a:prstGeom>
              <a:solidFill>
                <a:srgbClr val="0070C0"/>
              </a:solidFill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397DE975-A810-4BF4-BC30-C982A01C928D}"/>
                  </a:ext>
                </a:extLst>
              </p:cNvPr>
              <p:cNvSpPr txBox="1"/>
              <p:nvPr/>
            </p:nvSpPr>
            <p:spPr>
              <a:xfrm>
                <a:off x="899712" y="1752370"/>
                <a:ext cx="2493663" cy="8119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【</a:t>
                </a:r>
                <a:r>
                  <a:rPr lang="zh-CN" altLang="en-US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例如</a:t>
                </a:r>
                <a:r>
                  <a:rPr lang="en-US" altLang="zh-CN" sz="2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】</a:t>
                </a:r>
                <a:endPara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42B00BA4-10A7-4C6B-A56C-D3CF997BE8B7}"/>
                  </a:ext>
                </a:extLst>
              </p:cNvPr>
              <p:cNvGrpSpPr/>
              <p:nvPr/>
            </p:nvGrpSpPr>
            <p:grpSpPr>
              <a:xfrm>
                <a:off x="9109066" y="1336939"/>
                <a:ext cx="152813" cy="165397"/>
                <a:chOff x="4273228" y="1409861"/>
                <a:chExt cx="152813" cy="165397"/>
              </a:xfrm>
            </p:grpSpPr>
            <p:cxnSp>
              <p:nvCxnSpPr>
                <p:cNvPr id="26" name="直接连接符 25">
                  <a:extLst>
                    <a:ext uri="{FF2B5EF4-FFF2-40B4-BE49-F238E27FC236}">
                      <a16:creationId xmlns:a16="http://schemas.microsoft.com/office/drawing/2014/main" id="{0DDB52CE-8DCB-4DB4-B830-5D9C13C02C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273228" y="1415241"/>
                  <a:ext cx="152813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id="{7C8BC90E-017C-4687-9DBB-3C69144A54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24241" y="1409861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A06710C-279E-411F-A1EB-1105F9591520}"/>
                  </a:ext>
                </a:extLst>
              </p:cNvPr>
              <p:cNvGrpSpPr/>
              <p:nvPr/>
            </p:nvGrpSpPr>
            <p:grpSpPr>
              <a:xfrm rot="5400000">
                <a:off x="9103700" y="2587632"/>
                <a:ext cx="152814" cy="165397"/>
                <a:chOff x="7015726" y="2934169"/>
                <a:chExt cx="152814" cy="165397"/>
              </a:xfrm>
            </p:grpSpPr>
            <p:cxnSp>
              <p:nvCxnSpPr>
                <p:cNvPr id="24" name="直接连接符 23">
                  <a:extLst>
                    <a:ext uri="{FF2B5EF4-FFF2-40B4-BE49-F238E27FC236}">
                      <a16:creationId xmlns:a16="http://schemas.microsoft.com/office/drawing/2014/main" id="{4711D559-F7B7-420B-B208-F0602442E1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15726" y="2934170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直接连接符 24">
                  <a:extLst>
                    <a:ext uri="{FF2B5EF4-FFF2-40B4-BE49-F238E27FC236}">
                      <a16:creationId xmlns:a16="http://schemas.microsoft.com/office/drawing/2014/main" id="{B0A1AC26-C67A-4575-9BC1-EB74B945E83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61745" y="2934169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27DB673-825A-4A79-9BDB-0E2D1B61243F}"/>
                </a:ext>
              </a:extLst>
            </p:cNvPr>
            <p:cNvSpPr/>
            <p:nvPr/>
          </p:nvSpPr>
          <p:spPr>
            <a:xfrm>
              <a:off x="3157945" y="3302159"/>
              <a:ext cx="317600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#define PI 3.1415926</a:t>
              </a:r>
              <a:endParaRPr lang="zh-CN" altLang="en-US" sz="2400" dirty="0"/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D6F42CBE-2249-45E2-A4FA-9C893517A6D3}"/>
              </a:ext>
            </a:extLst>
          </p:cNvPr>
          <p:cNvGrpSpPr/>
          <p:nvPr/>
        </p:nvGrpSpPr>
        <p:grpSpPr>
          <a:xfrm>
            <a:off x="3879671" y="975394"/>
            <a:ext cx="5129575" cy="1599561"/>
            <a:chOff x="3879671" y="975394"/>
            <a:chExt cx="4359633" cy="1599561"/>
          </a:xfrm>
        </p:grpSpPr>
        <p:sp>
          <p:nvSpPr>
            <p:cNvPr id="29" name="Rectangle 3">
              <a:extLst>
                <a:ext uri="{FF2B5EF4-FFF2-40B4-BE49-F238E27FC236}">
                  <a16:creationId xmlns:a16="http://schemas.microsoft.com/office/drawing/2014/main" id="{612E42B2-D02A-4B35-8F49-4CFD3386BAEC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332768" y="1289069"/>
              <a:ext cx="3901207" cy="107855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无参宏定义的形式为：</a:t>
              </a:r>
            </a:p>
            <a:p>
              <a:pPr marL="0" indent="0">
                <a:lnSpc>
                  <a:spcPct val="15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   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#define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宏名 字符串</a:t>
              </a:r>
            </a:p>
            <a:p>
              <a:pPr marL="0" indent="0">
                <a:lnSpc>
                  <a:spcPct val="15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	</a:t>
              </a:r>
              <a:endPara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5C427028-6946-4EA2-A29C-66E543CB8B7B}"/>
                </a:ext>
              </a:extLst>
            </p:cNvPr>
            <p:cNvGrpSpPr/>
            <p:nvPr/>
          </p:nvGrpSpPr>
          <p:grpSpPr>
            <a:xfrm>
              <a:off x="3879671" y="975394"/>
              <a:ext cx="4359633" cy="1599561"/>
              <a:chOff x="4188196" y="2127479"/>
              <a:chExt cx="3910692" cy="3650794"/>
            </a:xfrm>
          </p:grpSpPr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BC3DDE5A-F597-4AFF-9F7A-CE26AD1D710A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39" name="任意多边形 93">
                  <a:extLst>
                    <a:ext uri="{FF2B5EF4-FFF2-40B4-BE49-F238E27FC236}">
                      <a16:creationId xmlns:a16="http://schemas.microsoft.com/office/drawing/2014/main" id="{C755BC46-A998-4D98-8E81-ED3A8E41D79A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44" name="矩形: 圆角 43">
                  <a:extLst>
                    <a:ext uri="{FF2B5EF4-FFF2-40B4-BE49-F238E27FC236}">
                      <a16:creationId xmlns:a16="http://schemas.microsoft.com/office/drawing/2014/main" id="{66D24554-A2CF-44DB-B0FC-5A996473BC7E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任意多边形 93">
                  <a:extLst>
                    <a:ext uri="{FF2B5EF4-FFF2-40B4-BE49-F238E27FC236}">
                      <a16:creationId xmlns:a16="http://schemas.microsoft.com/office/drawing/2014/main" id="{D6144CF8-BEAB-46A5-96EE-EACAA8644C14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46" name="任意多边形 93">
                  <a:extLst>
                    <a:ext uri="{FF2B5EF4-FFF2-40B4-BE49-F238E27FC236}">
                      <a16:creationId xmlns:a16="http://schemas.microsoft.com/office/drawing/2014/main" id="{EDE6D95B-C8C4-402C-87F9-13B2CBC612E0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47" name="任意多边形 93">
                  <a:extLst>
                    <a:ext uri="{FF2B5EF4-FFF2-40B4-BE49-F238E27FC236}">
                      <a16:creationId xmlns:a16="http://schemas.microsoft.com/office/drawing/2014/main" id="{20DB218C-BD12-40FA-BBDE-B113AA17DAE5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</p:grp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6BBC2F4E-0573-4ED5-AE5B-F968F198DC2F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9957FBB6-5E1C-4A31-A5CF-A1F06FB46260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0E03925E-B9A6-4E03-ABAA-CCF05FE9C87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FBCD3FF4-0D51-4F71-96EC-46D55D4F149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FAB58E86-75B2-483C-9896-7FD6F76AEF2A}"/>
              </a:ext>
            </a:extLst>
          </p:cNvPr>
          <p:cNvGrpSpPr/>
          <p:nvPr/>
        </p:nvGrpSpPr>
        <p:grpSpPr>
          <a:xfrm>
            <a:off x="1708251" y="4351280"/>
            <a:ext cx="9083266" cy="1599561"/>
            <a:chOff x="1708251" y="4351280"/>
            <a:chExt cx="9083266" cy="1599561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76174" y="4735563"/>
              <a:ext cx="83075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上面的命令定义了宏名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PI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，它代表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3.1415926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，在编译预处理时进行宏替换，即将程序中所有的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PI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都替换成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3.1415926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323406D7-8E3A-458A-9971-3358148C9192}"/>
                </a:ext>
              </a:extLst>
            </p:cNvPr>
            <p:cNvGrpSpPr/>
            <p:nvPr/>
          </p:nvGrpSpPr>
          <p:grpSpPr>
            <a:xfrm>
              <a:off x="1708251" y="4351280"/>
              <a:ext cx="9083266" cy="1599561"/>
              <a:chOff x="4188196" y="2127479"/>
              <a:chExt cx="3910692" cy="3650794"/>
            </a:xfrm>
          </p:grpSpPr>
          <p:grpSp>
            <p:nvGrpSpPr>
              <p:cNvPr id="52" name="组合 51">
                <a:extLst>
                  <a:ext uri="{FF2B5EF4-FFF2-40B4-BE49-F238E27FC236}">
                    <a16:creationId xmlns:a16="http://schemas.microsoft.com/office/drawing/2014/main" id="{729CEEBE-337E-4A54-98B1-C0317BCFC53B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7" name="任意多边形 93">
                  <a:extLst>
                    <a:ext uri="{FF2B5EF4-FFF2-40B4-BE49-F238E27FC236}">
                      <a16:creationId xmlns:a16="http://schemas.microsoft.com/office/drawing/2014/main" id="{B07AB04E-0FB6-4E60-9A44-E163F0CA8427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58" name="矩形: 圆角 57">
                  <a:extLst>
                    <a:ext uri="{FF2B5EF4-FFF2-40B4-BE49-F238E27FC236}">
                      <a16:creationId xmlns:a16="http://schemas.microsoft.com/office/drawing/2014/main" id="{1F9BBAE8-A3E3-43FC-8D4A-E4554A0726B8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4788E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9" name="任意多边形 93">
                  <a:extLst>
                    <a:ext uri="{FF2B5EF4-FFF2-40B4-BE49-F238E27FC236}">
                      <a16:creationId xmlns:a16="http://schemas.microsoft.com/office/drawing/2014/main" id="{7B525009-EAEE-46B8-9CE8-26280410DB6C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60" name="任意多边形 93">
                  <a:extLst>
                    <a:ext uri="{FF2B5EF4-FFF2-40B4-BE49-F238E27FC236}">
                      <a16:creationId xmlns:a16="http://schemas.microsoft.com/office/drawing/2014/main" id="{C4E16C52-8075-4769-9DFE-2D3AA3780107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  <p:sp>
              <p:nvSpPr>
                <p:cNvPr id="61" name="任意多边形 93">
                  <a:extLst>
                    <a:ext uri="{FF2B5EF4-FFF2-40B4-BE49-F238E27FC236}">
                      <a16:creationId xmlns:a16="http://schemas.microsoft.com/office/drawing/2014/main" id="{030504C1-1255-44E2-A868-4A30AA6715EC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4788E6"/>
                </a:solidFill>
                <a:ln>
                  <a:solidFill>
                    <a:srgbClr val="4788E6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/>
                </a:p>
              </p:txBody>
            </p:sp>
          </p:grpSp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A13E97D8-0930-4355-956D-C2D84F91EA49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52A5680B-16B3-4165-8790-90208403B660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32C77F83-016A-437F-85D5-D84A15A350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08F88430-059F-4563-B888-C741F939DE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4788E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195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917B121-F4AC-4BD5-B565-6E9AF1CB5163}"/>
              </a:ext>
            </a:extLst>
          </p:cNvPr>
          <p:cNvGrpSpPr/>
          <p:nvPr/>
        </p:nvGrpSpPr>
        <p:grpSpPr>
          <a:xfrm>
            <a:off x="948164" y="1992236"/>
            <a:ext cx="9416040" cy="2548012"/>
            <a:chOff x="1167680" y="2770359"/>
            <a:chExt cx="9416040" cy="2548012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236A77D-E49D-488B-BBC4-787894FC8936}"/>
                </a:ext>
              </a:extLst>
            </p:cNvPr>
            <p:cNvSpPr txBox="1"/>
            <p:nvPr/>
          </p:nvSpPr>
          <p:spPr>
            <a:xfrm>
              <a:off x="1738908" y="4092024"/>
              <a:ext cx="88448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其中形参表是用逗号隔开的若干个参数名，字符串中包含对这些参数的操作。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6A39707-6649-46F6-8DAE-0336224E3B4F}"/>
                </a:ext>
              </a:extLst>
            </p:cNvPr>
            <p:cNvSpPr/>
            <p:nvPr/>
          </p:nvSpPr>
          <p:spPr>
            <a:xfrm>
              <a:off x="3078892" y="3609940"/>
              <a:ext cx="4118782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#define 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宏名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形参表</a:t>
              </a:r>
              <a:r>
                <a:rPr lang="en-US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 </a:t>
              </a:r>
              <a:r>
                <a:rPr lang="zh-CN" altLang="zh-CN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字符串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87B318F5-1B6B-47EE-8138-6680DFA15EBB}"/>
                </a:ext>
              </a:extLst>
            </p:cNvPr>
            <p:cNvSpPr txBox="1"/>
            <p:nvPr/>
          </p:nvSpPr>
          <p:spPr>
            <a:xfrm>
              <a:off x="1167680" y="2937284"/>
              <a:ext cx="4155706" cy="580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628650">
                <a:lnSpc>
                  <a:spcPct val="15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带参宏定义的形式为：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5058E875-38CA-4455-82FB-C463AED692E4}"/>
                </a:ext>
              </a:extLst>
            </p:cNvPr>
            <p:cNvGrpSpPr/>
            <p:nvPr/>
          </p:nvGrpSpPr>
          <p:grpSpPr>
            <a:xfrm rot="10800000" flipH="1">
              <a:off x="1373543" y="2770359"/>
              <a:ext cx="9210177" cy="2548012"/>
              <a:chOff x="850263" y="1552760"/>
              <a:chExt cx="13416557" cy="3847030"/>
            </a:xfrm>
          </p:grpSpPr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EDFFF013-787E-489C-BF95-D8C35416D2F7}"/>
                  </a:ext>
                </a:extLst>
              </p:cNvPr>
              <p:cNvGrpSpPr/>
              <p:nvPr/>
            </p:nvGrpSpPr>
            <p:grpSpPr>
              <a:xfrm>
                <a:off x="850263" y="1552760"/>
                <a:ext cx="13416557" cy="3847030"/>
                <a:chOff x="850263" y="1552760"/>
                <a:chExt cx="13416557" cy="3847030"/>
              </a:xfrm>
            </p:grpSpPr>
            <p:sp>
              <p:nvSpPr>
                <p:cNvPr id="23" name="任意多边形 3">
                  <a:extLst>
                    <a:ext uri="{FF2B5EF4-FFF2-40B4-BE49-F238E27FC236}">
                      <a16:creationId xmlns:a16="http://schemas.microsoft.com/office/drawing/2014/main" id="{61DA52F7-8FE7-48FA-9A59-724B21030D98}"/>
                    </a:ext>
                  </a:extLst>
                </p:cNvPr>
                <p:cNvSpPr/>
                <p:nvPr/>
              </p:nvSpPr>
              <p:spPr>
                <a:xfrm>
                  <a:off x="850263" y="1552760"/>
                  <a:ext cx="13416557" cy="3847030"/>
                </a:xfrm>
                <a:custGeom>
                  <a:avLst/>
                  <a:gdLst>
                    <a:gd name="connsiteX0" fmla="*/ 7831355 w 10491473"/>
                    <a:gd name="connsiteY0" fmla="*/ 0 h 4877076"/>
                    <a:gd name="connsiteX1" fmla="*/ 9266735 w 10491473"/>
                    <a:gd name="connsiteY1" fmla="*/ 0 h 4877076"/>
                    <a:gd name="connsiteX2" fmla="*/ 9506378 w 10491473"/>
                    <a:gd name="connsiteY2" fmla="*/ 273194 h 4877076"/>
                    <a:gd name="connsiteX3" fmla="*/ 9724144 w 10491473"/>
                    <a:gd name="connsiteY3" fmla="*/ 273194 h 4877076"/>
                    <a:gd name="connsiteX4" fmla="*/ 10491473 w 10491473"/>
                    <a:gd name="connsiteY4" fmla="*/ 1040523 h 4877076"/>
                    <a:gd name="connsiteX5" fmla="*/ 10491473 w 10491473"/>
                    <a:gd name="connsiteY5" fmla="*/ 4877076 h 4877076"/>
                    <a:gd name="connsiteX6" fmla="*/ 10083708 w 10491473"/>
                    <a:gd name="connsiteY6" fmla="*/ 4877076 h 4877076"/>
                    <a:gd name="connsiteX7" fmla="*/ 9976858 w 10491473"/>
                    <a:gd name="connsiteY7" fmla="*/ 4718650 h 4877076"/>
                    <a:gd name="connsiteX8" fmla="*/ 9017366 w 10491473"/>
                    <a:gd name="connsiteY8" fmla="*/ 4718650 h 4877076"/>
                    <a:gd name="connsiteX9" fmla="*/ 8910516 w 10491473"/>
                    <a:gd name="connsiteY9" fmla="*/ 4877076 h 4877076"/>
                    <a:gd name="connsiteX10" fmla="*/ 767329 w 10491473"/>
                    <a:gd name="connsiteY10" fmla="*/ 4877076 h 4877076"/>
                    <a:gd name="connsiteX11" fmla="*/ 0 w 10491473"/>
                    <a:gd name="connsiteY11" fmla="*/ 4109747 h 4877076"/>
                    <a:gd name="connsiteX12" fmla="*/ 0 w 10491473"/>
                    <a:gd name="connsiteY12" fmla="*/ 3233529 h 4877076"/>
                    <a:gd name="connsiteX13" fmla="*/ 177598 w 10491473"/>
                    <a:gd name="connsiteY13" fmla="*/ 3068263 h 4877076"/>
                    <a:gd name="connsiteX14" fmla="*/ 177598 w 10491473"/>
                    <a:gd name="connsiteY14" fmla="*/ 2401062 h 4877076"/>
                    <a:gd name="connsiteX15" fmla="*/ 0 w 10491473"/>
                    <a:gd name="connsiteY15" fmla="*/ 2235796 h 4877076"/>
                    <a:gd name="connsiteX16" fmla="*/ 0 w 10491473"/>
                    <a:gd name="connsiteY16" fmla="*/ 273194 h 4877076"/>
                    <a:gd name="connsiteX17" fmla="*/ 433369 w 10491473"/>
                    <a:gd name="connsiteY17" fmla="*/ 273194 h 4877076"/>
                    <a:gd name="connsiteX18" fmla="*/ 673292 w 10491473"/>
                    <a:gd name="connsiteY18" fmla="*/ 1376 h 4877076"/>
                    <a:gd name="connsiteX19" fmla="*/ 2113993 w 10491473"/>
                    <a:gd name="connsiteY19" fmla="*/ 1376 h 4877076"/>
                    <a:gd name="connsiteX20" fmla="*/ 2353916 w 10491473"/>
                    <a:gd name="connsiteY20" fmla="*/ 273194 h 4877076"/>
                    <a:gd name="connsiteX21" fmla="*/ 7591712 w 10491473"/>
                    <a:gd name="connsiteY21" fmla="*/ 273194 h 4877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10491473" h="4877076">
                      <a:moveTo>
                        <a:pt x="7831355" y="0"/>
                      </a:moveTo>
                      <a:lnTo>
                        <a:pt x="9266735" y="0"/>
                      </a:lnTo>
                      <a:lnTo>
                        <a:pt x="9506378" y="273194"/>
                      </a:lnTo>
                      <a:lnTo>
                        <a:pt x="9724144" y="273194"/>
                      </a:lnTo>
                      <a:lnTo>
                        <a:pt x="10491473" y="1040523"/>
                      </a:lnTo>
                      <a:lnTo>
                        <a:pt x="10491473" y="4877076"/>
                      </a:lnTo>
                      <a:lnTo>
                        <a:pt x="10083708" y="4877076"/>
                      </a:lnTo>
                      <a:lnTo>
                        <a:pt x="9976858" y="4718650"/>
                      </a:lnTo>
                      <a:lnTo>
                        <a:pt x="9017366" y="4718650"/>
                      </a:lnTo>
                      <a:lnTo>
                        <a:pt x="8910516" y="4877076"/>
                      </a:lnTo>
                      <a:lnTo>
                        <a:pt x="767329" y="4877076"/>
                      </a:lnTo>
                      <a:lnTo>
                        <a:pt x="0" y="4109747"/>
                      </a:lnTo>
                      <a:lnTo>
                        <a:pt x="0" y="3233529"/>
                      </a:lnTo>
                      <a:lnTo>
                        <a:pt x="177598" y="3068263"/>
                      </a:lnTo>
                      <a:lnTo>
                        <a:pt x="177598" y="2401062"/>
                      </a:lnTo>
                      <a:lnTo>
                        <a:pt x="0" y="2235796"/>
                      </a:lnTo>
                      <a:lnTo>
                        <a:pt x="0" y="273194"/>
                      </a:lnTo>
                      <a:lnTo>
                        <a:pt x="433369" y="273194"/>
                      </a:lnTo>
                      <a:lnTo>
                        <a:pt x="673292" y="1376"/>
                      </a:lnTo>
                      <a:lnTo>
                        <a:pt x="2113993" y="1376"/>
                      </a:lnTo>
                      <a:lnTo>
                        <a:pt x="2353916" y="273194"/>
                      </a:lnTo>
                      <a:lnTo>
                        <a:pt x="7591712" y="273194"/>
                      </a:lnTo>
                      <a:close/>
                    </a:path>
                  </a:pathLst>
                </a:cu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grpSp>
              <p:nvGrpSpPr>
                <p:cNvPr id="24" name="组合 23">
                  <a:extLst>
                    <a:ext uri="{FF2B5EF4-FFF2-40B4-BE49-F238E27FC236}">
                      <a16:creationId xmlns:a16="http://schemas.microsoft.com/office/drawing/2014/main" id="{CF837368-A709-4EBE-98D1-882D393ECCFC}"/>
                    </a:ext>
                  </a:extLst>
                </p:cNvPr>
                <p:cNvGrpSpPr/>
                <p:nvPr/>
              </p:nvGrpSpPr>
              <p:grpSpPr>
                <a:xfrm flipH="1">
                  <a:off x="11116151" y="1613603"/>
                  <a:ext cx="1573213" cy="303301"/>
                  <a:chOff x="6149102" y="1612916"/>
                  <a:chExt cx="1547286" cy="303301"/>
                </a:xfrm>
              </p:grpSpPr>
              <p:sp>
                <p:nvSpPr>
                  <p:cNvPr id="25" name="平行四边形 24">
                    <a:extLst>
                      <a:ext uri="{FF2B5EF4-FFF2-40B4-BE49-F238E27FC236}">
                        <a16:creationId xmlns:a16="http://schemas.microsoft.com/office/drawing/2014/main" id="{8D72C704-76A8-46D8-933E-1C3299A6517D}"/>
                      </a:ext>
                    </a:extLst>
                  </p:cNvPr>
                  <p:cNvSpPr/>
                  <p:nvPr/>
                </p:nvSpPr>
                <p:spPr>
                  <a:xfrm>
                    <a:off x="710548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6" name="平行四边形 25">
                    <a:extLst>
                      <a:ext uri="{FF2B5EF4-FFF2-40B4-BE49-F238E27FC236}">
                        <a16:creationId xmlns:a16="http://schemas.microsoft.com/office/drawing/2014/main" id="{0EBAB317-5E7F-474D-9370-78ACB05C78BA}"/>
                      </a:ext>
                    </a:extLst>
                  </p:cNvPr>
                  <p:cNvSpPr/>
                  <p:nvPr/>
                </p:nvSpPr>
                <p:spPr>
                  <a:xfrm>
                    <a:off x="6633990" y="1612916"/>
                    <a:ext cx="590908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7" name="平行四边形 26">
                    <a:extLst>
                      <a:ext uri="{FF2B5EF4-FFF2-40B4-BE49-F238E27FC236}">
                        <a16:creationId xmlns:a16="http://schemas.microsoft.com/office/drawing/2014/main" id="{C056B59B-A297-4B8F-9FE4-CA308B1D9158}"/>
                      </a:ext>
                    </a:extLst>
                  </p:cNvPr>
                  <p:cNvSpPr/>
                  <p:nvPr/>
                </p:nvSpPr>
                <p:spPr>
                  <a:xfrm>
                    <a:off x="6149102" y="1612916"/>
                    <a:ext cx="590910" cy="303301"/>
                  </a:xfrm>
                  <a:prstGeom prst="parallelogram">
                    <a:avLst>
                      <a:gd name="adj" fmla="val 87809"/>
                    </a:avLst>
                  </a:prstGeom>
                  <a:solidFill>
                    <a:srgbClr val="0070C0"/>
                  </a:solidFill>
                  <a:ln>
                    <a:solidFill>
                      <a:srgbClr val="0070C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1015">
                      <a:solidFill>
                        <a:srgbClr val="6AE7FF"/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Times New Roman" panose="02020603050405020304" pitchFamily="18" charset="0"/>
                    </a:endParaRPr>
                  </a:p>
                </p:txBody>
              </p:sp>
            </p:grpSp>
          </p:grpSp>
          <p:sp>
            <p:nvSpPr>
              <p:cNvPr id="20" name="平行四边形 19">
                <a:extLst>
                  <a:ext uri="{FF2B5EF4-FFF2-40B4-BE49-F238E27FC236}">
                    <a16:creationId xmlns:a16="http://schemas.microsoft.com/office/drawing/2014/main" id="{BE3D6F6C-C88A-4810-8C47-18BC85F7FE0C}"/>
                  </a:ext>
                </a:extLst>
              </p:cNvPr>
              <p:cNvSpPr/>
              <p:nvPr/>
            </p:nvSpPr>
            <p:spPr>
              <a:xfrm>
                <a:off x="1787177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平行四边形 20">
                <a:extLst>
                  <a:ext uri="{FF2B5EF4-FFF2-40B4-BE49-F238E27FC236}">
                    <a16:creationId xmlns:a16="http://schemas.microsoft.com/office/drawing/2014/main" id="{4E33B23A-02FD-46FE-8EB7-8E49F158106B}"/>
                  </a:ext>
                </a:extLst>
              </p:cNvPr>
              <p:cNvSpPr/>
              <p:nvPr/>
            </p:nvSpPr>
            <p:spPr>
              <a:xfrm>
                <a:off x="2272064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D07581F3-5405-4C4C-A7FE-21B4BABBE030}"/>
                  </a:ext>
                </a:extLst>
              </p:cNvPr>
              <p:cNvSpPr/>
              <p:nvPr/>
            </p:nvSpPr>
            <p:spPr>
              <a:xfrm>
                <a:off x="2743553" y="1614290"/>
                <a:ext cx="590909" cy="301925"/>
              </a:xfrm>
              <a:prstGeom prst="parallelogram">
                <a:avLst>
                  <a:gd name="adj" fmla="val 87857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500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F419B2B-DDC3-493E-A675-BCA8A2B45753}"/>
              </a:ext>
            </a:extLst>
          </p:cNvPr>
          <p:cNvGrpSpPr/>
          <p:nvPr/>
        </p:nvGrpSpPr>
        <p:grpSpPr>
          <a:xfrm>
            <a:off x="2729657" y="1697124"/>
            <a:ext cx="6859760" cy="3392280"/>
            <a:chOff x="2729657" y="1697124"/>
            <a:chExt cx="6859760" cy="3392280"/>
          </a:xfrm>
        </p:grpSpPr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961CAC8C-0772-449D-8424-2A8E4157C811}"/>
                </a:ext>
              </a:extLst>
            </p:cNvPr>
            <p:cNvSpPr txBox="1"/>
            <p:nvPr/>
          </p:nvSpPr>
          <p:spPr>
            <a:xfrm>
              <a:off x="3294171" y="2101146"/>
              <a:ext cx="574194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在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程序中使用带参数的宏名的方法是：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algn="ctr"/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宏名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实参表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</a:t>
              </a:r>
            </a:p>
            <a:p>
              <a:pPr algn="ctr"/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654152F4-170F-4C15-A91D-6F3EF05210FB}"/>
                </a:ext>
              </a:extLst>
            </p:cNvPr>
            <p:cNvGrpSpPr/>
            <p:nvPr/>
          </p:nvGrpSpPr>
          <p:grpSpPr>
            <a:xfrm>
              <a:off x="2729657" y="1697124"/>
              <a:ext cx="6859760" cy="3392280"/>
              <a:chOff x="4188196" y="2127479"/>
              <a:chExt cx="3910692" cy="3650794"/>
            </a:xfrm>
          </p:grpSpPr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DEA6B977-0944-4392-AFD6-9EC81D0122DC}"/>
                  </a:ext>
                </a:extLst>
              </p:cNvPr>
              <p:cNvGrpSpPr/>
              <p:nvPr/>
            </p:nvGrpSpPr>
            <p:grpSpPr>
              <a:xfrm>
                <a:off x="4188196" y="2127479"/>
                <a:ext cx="3910692" cy="3650794"/>
                <a:chOff x="4188196" y="2127479"/>
                <a:chExt cx="3910692" cy="3650794"/>
              </a:xfrm>
            </p:grpSpPr>
            <p:sp>
              <p:nvSpPr>
                <p:cNvPr id="56" name="任意多边形 93">
                  <a:extLst>
                    <a:ext uri="{FF2B5EF4-FFF2-40B4-BE49-F238E27FC236}">
                      <a16:creationId xmlns:a16="http://schemas.microsoft.com/office/drawing/2014/main" id="{5D00FE4B-5FC0-4D3A-9F49-44565FA65623}"/>
                    </a:ext>
                  </a:extLst>
                </p:cNvPr>
                <p:cNvSpPr/>
                <p:nvPr/>
              </p:nvSpPr>
              <p:spPr>
                <a:xfrm flipH="1" flipV="1">
                  <a:off x="7777063" y="546122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7" name="矩形: 圆角 56">
                  <a:extLst>
                    <a:ext uri="{FF2B5EF4-FFF2-40B4-BE49-F238E27FC236}">
                      <a16:creationId xmlns:a16="http://schemas.microsoft.com/office/drawing/2014/main" id="{438C77C0-7798-4B61-9A89-BF69AC76D980}"/>
                    </a:ext>
                  </a:extLst>
                </p:cNvPr>
                <p:cNvSpPr/>
                <p:nvPr/>
              </p:nvSpPr>
              <p:spPr>
                <a:xfrm>
                  <a:off x="4267200" y="2209801"/>
                  <a:ext cx="3734346" cy="3486150"/>
                </a:xfrm>
                <a:prstGeom prst="roundRect">
                  <a:avLst>
                    <a:gd name="adj" fmla="val 1939"/>
                  </a:avLst>
                </a:prstGeom>
                <a:noFill/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8" name="任意多边形 93">
                  <a:extLst>
                    <a:ext uri="{FF2B5EF4-FFF2-40B4-BE49-F238E27FC236}">
                      <a16:creationId xmlns:a16="http://schemas.microsoft.com/office/drawing/2014/main" id="{2161FF84-7F47-48DF-9FC5-0EE2FF43A197}"/>
                    </a:ext>
                  </a:extLst>
                </p:cNvPr>
                <p:cNvSpPr/>
                <p:nvPr/>
              </p:nvSpPr>
              <p:spPr>
                <a:xfrm rot="16200000" flipH="1" flipV="1">
                  <a:off x="7774673" y="2129869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9" name="任意多边形 93">
                  <a:extLst>
                    <a:ext uri="{FF2B5EF4-FFF2-40B4-BE49-F238E27FC236}">
                      <a16:creationId xmlns:a16="http://schemas.microsoft.com/office/drawing/2014/main" id="{FA336060-259C-45D8-B05F-3FC539997B1B}"/>
                    </a:ext>
                  </a:extLst>
                </p:cNvPr>
                <p:cNvSpPr/>
                <p:nvPr/>
              </p:nvSpPr>
              <p:spPr>
                <a:xfrm rot="10800000" flipH="1" flipV="1">
                  <a:off x="4188196" y="21294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0" name="任意多边形 93">
                  <a:extLst>
                    <a:ext uri="{FF2B5EF4-FFF2-40B4-BE49-F238E27FC236}">
                      <a16:creationId xmlns:a16="http://schemas.microsoft.com/office/drawing/2014/main" id="{0E589595-191F-4CCB-8F01-CC56C0ECE00C}"/>
                    </a:ext>
                  </a:extLst>
                </p:cNvPr>
                <p:cNvSpPr/>
                <p:nvPr/>
              </p:nvSpPr>
              <p:spPr>
                <a:xfrm rot="5400000" flipH="1" flipV="1">
                  <a:off x="4185924" y="5458838"/>
                  <a:ext cx="321825" cy="317045"/>
                </a:xfrm>
                <a:custGeom>
                  <a:avLst/>
                  <a:gdLst>
                    <a:gd name="connsiteX0" fmla="*/ 76384 w 725149"/>
                    <a:gd name="connsiteY0" fmla="*/ 0 h 714376"/>
                    <a:gd name="connsiteX1" fmla="*/ 212910 w 725149"/>
                    <a:gd name="connsiteY1" fmla="*/ 1519 h 714376"/>
                    <a:gd name="connsiteX2" fmla="*/ 406449 w 725149"/>
                    <a:gd name="connsiteY2" fmla="*/ 1519 h 714376"/>
                    <a:gd name="connsiteX3" fmla="*/ 362726 w 725149"/>
                    <a:gd name="connsiteY3" fmla="*/ 45243 h 714376"/>
                    <a:gd name="connsiteX4" fmla="*/ 693346 w 725149"/>
                    <a:gd name="connsiteY4" fmla="*/ 45244 h 714376"/>
                    <a:gd name="connsiteX5" fmla="*/ 725149 w 725149"/>
                    <a:gd name="connsiteY5" fmla="*/ 77048 h 714376"/>
                    <a:gd name="connsiteX6" fmla="*/ 156851 w 725149"/>
                    <a:gd name="connsiteY6" fmla="*/ 77048 h 714376"/>
                    <a:gd name="connsiteX7" fmla="*/ 75720 w 725149"/>
                    <a:gd name="connsiteY7" fmla="*/ 158178 h 714376"/>
                    <a:gd name="connsiteX8" fmla="*/ 75722 w 725149"/>
                    <a:gd name="connsiteY8" fmla="*/ 681520 h 714376"/>
                    <a:gd name="connsiteX9" fmla="*/ 42866 w 725149"/>
                    <a:gd name="connsiteY9" fmla="*/ 714376 h 714376"/>
                    <a:gd name="connsiteX10" fmla="*/ 42865 w 725149"/>
                    <a:gd name="connsiteY10" fmla="*/ 387498 h 714376"/>
                    <a:gd name="connsiteX11" fmla="*/ 745 w 725149"/>
                    <a:gd name="connsiteY11" fmla="*/ 429618 h 714376"/>
                    <a:gd name="connsiteX12" fmla="*/ 0 w 725149"/>
                    <a:gd name="connsiteY12" fmla="*/ 429619 h 714376"/>
                    <a:gd name="connsiteX13" fmla="*/ 1 w 725149"/>
                    <a:gd name="connsiteY13" fmla="*/ 134343 h 714376"/>
                    <a:gd name="connsiteX14" fmla="*/ 646 w 725149"/>
                    <a:gd name="connsiteY14" fmla="*/ 134343 h 714376"/>
                    <a:gd name="connsiteX15" fmla="*/ 1 w 725149"/>
                    <a:gd name="connsiteY15" fmla="*/ 76381 h 7143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5149" h="714376">
                      <a:moveTo>
                        <a:pt x="76384" y="0"/>
                      </a:moveTo>
                      <a:lnTo>
                        <a:pt x="212910" y="1519"/>
                      </a:lnTo>
                      <a:lnTo>
                        <a:pt x="406449" y="1519"/>
                      </a:lnTo>
                      <a:lnTo>
                        <a:pt x="362726" y="45243"/>
                      </a:lnTo>
                      <a:lnTo>
                        <a:pt x="693346" y="45244"/>
                      </a:lnTo>
                      <a:lnTo>
                        <a:pt x="725149" y="77048"/>
                      </a:lnTo>
                      <a:lnTo>
                        <a:pt x="156851" y="77048"/>
                      </a:lnTo>
                      <a:lnTo>
                        <a:pt x="75720" y="158178"/>
                      </a:lnTo>
                      <a:lnTo>
                        <a:pt x="75722" y="681520"/>
                      </a:lnTo>
                      <a:lnTo>
                        <a:pt x="42866" y="714376"/>
                      </a:lnTo>
                      <a:lnTo>
                        <a:pt x="42865" y="387498"/>
                      </a:lnTo>
                      <a:lnTo>
                        <a:pt x="745" y="429618"/>
                      </a:lnTo>
                      <a:lnTo>
                        <a:pt x="0" y="429619"/>
                      </a:lnTo>
                      <a:lnTo>
                        <a:pt x="1" y="134343"/>
                      </a:lnTo>
                      <a:lnTo>
                        <a:pt x="646" y="134343"/>
                      </a:lnTo>
                      <a:lnTo>
                        <a:pt x="1" y="76381"/>
                      </a:lnTo>
                      <a:close/>
                    </a:path>
                  </a:pathLst>
                </a:cu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699D5F6E-88E9-4122-BAAB-BEBB3598F6C9}"/>
                  </a:ext>
                </a:extLst>
              </p:cNvPr>
              <p:cNvCxnSpPr/>
              <p:nvPr/>
            </p:nvCxnSpPr>
            <p:spPr>
              <a:xfrm>
                <a:off x="4563555" y="2148488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ED247783-EA95-4630-AFED-9E087F3F724C}"/>
                  </a:ext>
                </a:extLst>
              </p:cNvPr>
              <p:cNvCxnSpPr/>
              <p:nvPr/>
            </p:nvCxnSpPr>
            <p:spPr>
              <a:xfrm>
                <a:off x="4585815" y="5759223"/>
                <a:ext cx="3116166" cy="0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1FF510FF-350F-44CF-86F1-A893AE05857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207548" y="2543175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E1248E83-F1A8-4E24-84B9-C9023DCE28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068040" y="2562290"/>
                <a:ext cx="1" cy="2828925"/>
              </a:xfrm>
              <a:prstGeom prst="line">
                <a:avLst/>
              </a:prstGeom>
              <a:ln w="1270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1" name="直接连接符 60">
              <a:extLst>
                <a:ext uri="{FF2B5EF4-FFF2-40B4-BE49-F238E27FC236}">
                  <a16:creationId xmlns:a16="http://schemas.microsoft.com/office/drawing/2014/main" id="{73B997CB-3E1A-4AB9-9BC3-F065180B9164}"/>
                </a:ext>
              </a:extLst>
            </p:cNvPr>
            <p:cNvCxnSpPr>
              <a:cxnSpLocks/>
            </p:cNvCxnSpPr>
            <p:nvPr/>
          </p:nvCxnSpPr>
          <p:spPr>
            <a:xfrm>
              <a:off x="3871056" y="3345639"/>
              <a:ext cx="4956352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>
              <a:extLst>
                <a:ext uri="{FF2B5EF4-FFF2-40B4-BE49-F238E27FC236}">
                  <a16:creationId xmlns:a16="http://schemas.microsoft.com/office/drawing/2014/main" id="{3538D99B-7594-4CBE-956D-0C15BDEBC4FB}"/>
                </a:ext>
              </a:extLst>
            </p:cNvPr>
            <p:cNvCxnSpPr>
              <a:cxnSpLocks/>
            </p:cNvCxnSpPr>
            <p:nvPr/>
          </p:nvCxnSpPr>
          <p:spPr>
            <a:xfrm>
              <a:off x="3871056" y="3393264"/>
              <a:ext cx="4956352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322A7697-3713-498A-8FD1-796BC1E72155}"/>
                </a:ext>
              </a:extLst>
            </p:cNvPr>
            <p:cNvSpPr txBox="1"/>
            <p:nvPr/>
          </p:nvSpPr>
          <p:spPr>
            <a:xfrm>
              <a:off x="3559091" y="3950026"/>
              <a:ext cx="55802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实参表中的实参和形参一一对应。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0120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641</Words>
  <Application>Microsoft Office PowerPoint</Application>
  <PresentationFormat>宽屏</PresentationFormat>
  <Paragraphs>82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53</cp:revision>
  <dcterms:created xsi:type="dcterms:W3CDTF">2018-07-20T07:37:48Z</dcterms:created>
  <dcterms:modified xsi:type="dcterms:W3CDTF">2018-08-01T10:52:59Z</dcterms:modified>
</cp:coreProperties>
</file>

<file path=docProps/thumbnail.jpeg>
</file>